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sldIdLst>
    <p:sldId id="266" r:id="rId2"/>
    <p:sldId id="268" r:id="rId3"/>
    <p:sldId id="324" r:id="rId4"/>
    <p:sldId id="307" r:id="rId5"/>
    <p:sldId id="327" r:id="rId6"/>
    <p:sldId id="325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512" userDrawn="1">
          <p15:clr>
            <a:srgbClr val="A4A3A4"/>
          </p15:clr>
        </p15:guide>
        <p15:guide id="2" orient="horz" pos="1056" userDrawn="1">
          <p15:clr>
            <a:srgbClr val="A4A3A4"/>
          </p15:clr>
        </p15:guide>
        <p15:guide id="3" pos="15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F57"/>
    <a:srgbClr val="FFA500"/>
    <a:srgbClr val="5198B2"/>
    <a:srgbClr val="008BCA"/>
    <a:srgbClr val="FF6347"/>
    <a:srgbClr val="FF7F50"/>
    <a:srgbClr val="FF8C00"/>
    <a:srgbClr val="F0750F"/>
    <a:srgbClr val="F48020"/>
    <a:srgbClr val="FF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6A89E4-0068-413E-9F68-047CA01C0A58}" v="2" dt="2024-11-05T20:42:00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42" autoAdjust="0"/>
    <p:restoredTop sz="83665" autoAdjust="0"/>
  </p:normalViewPr>
  <p:slideViewPr>
    <p:cSldViewPr snapToGrid="0" snapToObjects="1">
      <p:cViewPr varScale="1">
        <p:scale>
          <a:sx n="92" d="100"/>
          <a:sy n="92" d="100"/>
        </p:scale>
        <p:origin x="516" y="66"/>
      </p:cViewPr>
      <p:guideLst>
        <p:guide pos="7512"/>
        <p:guide orient="horz" pos="1056"/>
        <p:guide pos="15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e Wiley" userId="971435c7-3599-4c5f-9e6c-716cf03833c8" providerId="ADAL" clId="{5F6A89E4-0068-413E-9F68-047CA01C0A58}"/>
    <pc:docChg chg="custSel addSld delSld modSld sldOrd">
      <pc:chgData name="Jake Wiley" userId="971435c7-3599-4c5f-9e6c-716cf03833c8" providerId="ADAL" clId="{5F6A89E4-0068-413E-9F68-047CA01C0A58}" dt="2024-11-05T20:44:01.797" v="713" actId="20577"/>
      <pc:docMkLst>
        <pc:docMk/>
      </pc:docMkLst>
      <pc:sldChg chg="modSp mod">
        <pc:chgData name="Jake Wiley" userId="971435c7-3599-4c5f-9e6c-716cf03833c8" providerId="ADAL" clId="{5F6A89E4-0068-413E-9F68-047CA01C0A58}" dt="2024-11-05T20:44:01.797" v="713" actId="20577"/>
        <pc:sldMkLst>
          <pc:docMk/>
          <pc:sldMk cId="2679921611" sldId="266"/>
        </pc:sldMkLst>
        <pc:spChg chg="mod">
          <ac:chgData name="Jake Wiley" userId="971435c7-3599-4c5f-9e6c-716cf03833c8" providerId="ADAL" clId="{5F6A89E4-0068-413E-9F68-047CA01C0A58}" dt="2024-11-05T20:43:34.751" v="690" actId="20577"/>
          <ac:spMkLst>
            <pc:docMk/>
            <pc:sldMk cId="2679921611" sldId="266"/>
            <ac:spMk id="2" creationId="{5CEFDF9D-AC6B-1CDD-E777-6200C2681002}"/>
          </ac:spMkLst>
        </pc:spChg>
        <pc:spChg chg="mod">
          <ac:chgData name="Jake Wiley" userId="971435c7-3599-4c5f-9e6c-716cf03833c8" providerId="ADAL" clId="{5F6A89E4-0068-413E-9F68-047CA01C0A58}" dt="2024-11-05T20:44:01.797" v="713" actId="20577"/>
          <ac:spMkLst>
            <pc:docMk/>
            <pc:sldMk cId="2679921611" sldId="266"/>
            <ac:spMk id="3" creationId="{C2D39441-C8F3-8AEF-6098-1C78DF2B2983}"/>
          </ac:spMkLst>
        </pc:spChg>
        <pc:spChg chg="mod">
          <ac:chgData name="Jake Wiley" userId="971435c7-3599-4c5f-9e6c-716cf03833c8" providerId="ADAL" clId="{5F6A89E4-0068-413E-9F68-047CA01C0A58}" dt="2024-11-05T20:43:54.698" v="703" actId="20577"/>
          <ac:spMkLst>
            <pc:docMk/>
            <pc:sldMk cId="2679921611" sldId="266"/>
            <ac:spMk id="4" creationId="{E1A27979-4120-B1A3-888E-0B20176E3B4C}"/>
          </ac:spMkLst>
        </pc:spChg>
      </pc:sldChg>
      <pc:sldChg chg="modSp mod">
        <pc:chgData name="Jake Wiley" userId="971435c7-3599-4c5f-9e6c-716cf03833c8" providerId="ADAL" clId="{5F6A89E4-0068-413E-9F68-047CA01C0A58}" dt="2024-11-05T20:39:17.912" v="615" actId="115"/>
        <pc:sldMkLst>
          <pc:docMk/>
          <pc:sldMk cId="4071060872" sldId="268"/>
        </pc:sldMkLst>
        <pc:spChg chg="mod">
          <ac:chgData name="Jake Wiley" userId="971435c7-3599-4c5f-9e6c-716cf03833c8" providerId="ADAL" clId="{5F6A89E4-0068-413E-9F68-047CA01C0A58}" dt="2024-11-05T20:39:17.912" v="615" actId="115"/>
          <ac:spMkLst>
            <pc:docMk/>
            <pc:sldMk cId="4071060872" sldId="268"/>
            <ac:spMk id="2" creationId="{B3857E54-3707-7F4F-C70B-829282CA9BED}"/>
          </ac:spMkLst>
        </pc:spChg>
      </pc:sldChg>
      <pc:sldChg chg="del">
        <pc:chgData name="Jake Wiley" userId="971435c7-3599-4c5f-9e6c-716cf03833c8" providerId="ADAL" clId="{5F6A89E4-0068-413E-9F68-047CA01C0A58}" dt="2024-11-05T20:43:12.252" v="676" actId="47"/>
        <pc:sldMkLst>
          <pc:docMk/>
          <pc:sldMk cId="4012783572" sldId="285"/>
        </pc:sldMkLst>
      </pc:sldChg>
      <pc:sldChg chg="del">
        <pc:chgData name="Jake Wiley" userId="971435c7-3599-4c5f-9e6c-716cf03833c8" providerId="ADAL" clId="{5F6A89E4-0068-413E-9F68-047CA01C0A58}" dt="2024-11-05T20:43:12.252" v="676" actId="47"/>
        <pc:sldMkLst>
          <pc:docMk/>
          <pc:sldMk cId="646047131" sldId="298"/>
        </pc:sldMkLst>
      </pc:sldChg>
      <pc:sldChg chg="del">
        <pc:chgData name="Jake Wiley" userId="971435c7-3599-4c5f-9e6c-716cf03833c8" providerId="ADAL" clId="{5F6A89E4-0068-413E-9F68-047CA01C0A58}" dt="2024-11-05T20:43:12.252" v="676" actId="47"/>
        <pc:sldMkLst>
          <pc:docMk/>
          <pc:sldMk cId="4101251893" sldId="306"/>
        </pc:sldMkLst>
      </pc:sldChg>
      <pc:sldChg chg="addSp modSp mod">
        <pc:chgData name="Jake Wiley" userId="971435c7-3599-4c5f-9e6c-716cf03833c8" providerId="ADAL" clId="{5F6A89E4-0068-413E-9F68-047CA01C0A58}" dt="2024-11-05T20:43:02.142" v="675" actId="1076"/>
        <pc:sldMkLst>
          <pc:docMk/>
          <pc:sldMk cId="3344577797" sldId="307"/>
        </pc:sldMkLst>
        <pc:spChg chg="mod">
          <ac:chgData name="Jake Wiley" userId="971435c7-3599-4c5f-9e6c-716cf03833c8" providerId="ADAL" clId="{5F6A89E4-0068-413E-9F68-047CA01C0A58}" dt="2024-11-05T20:17:39.651" v="197" actId="115"/>
          <ac:spMkLst>
            <pc:docMk/>
            <pc:sldMk cId="3344577797" sldId="307"/>
            <ac:spMk id="2" creationId="{B3857E54-3707-7F4F-C70B-829282CA9BED}"/>
          </ac:spMkLst>
        </pc:spChg>
        <pc:picChg chg="add mod">
          <ac:chgData name="Jake Wiley" userId="971435c7-3599-4c5f-9e6c-716cf03833c8" providerId="ADAL" clId="{5F6A89E4-0068-413E-9F68-047CA01C0A58}" dt="2024-11-05T20:43:02.142" v="675" actId="1076"/>
          <ac:picMkLst>
            <pc:docMk/>
            <pc:sldMk cId="3344577797" sldId="307"/>
            <ac:picMk id="5" creationId="{66D20310-7687-6A7D-C92B-32BF1AECFE5D}"/>
          </ac:picMkLst>
        </pc:picChg>
      </pc:sldChg>
      <pc:sldChg chg="del">
        <pc:chgData name="Jake Wiley" userId="971435c7-3599-4c5f-9e6c-716cf03833c8" providerId="ADAL" clId="{5F6A89E4-0068-413E-9F68-047CA01C0A58}" dt="2024-11-05T20:43:12.252" v="676" actId="47"/>
        <pc:sldMkLst>
          <pc:docMk/>
          <pc:sldMk cId="2221252233" sldId="308"/>
        </pc:sldMkLst>
      </pc:sldChg>
      <pc:sldChg chg="del">
        <pc:chgData name="Jake Wiley" userId="971435c7-3599-4c5f-9e6c-716cf03833c8" providerId="ADAL" clId="{5F6A89E4-0068-413E-9F68-047CA01C0A58}" dt="2024-11-05T20:43:12.252" v="676" actId="47"/>
        <pc:sldMkLst>
          <pc:docMk/>
          <pc:sldMk cId="569052539" sldId="309"/>
        </pc:sldMkLst>
      </pc:sldChg>
      <pc:sldChg chg="del">
        <pc:chgData name="Jake Wiley" userId="971435c7-3599-4c5f-9e6c-716cf03833c8" providerId="ADAL" clId="{5F6A89E4-0068-413E-9F68-047CA01C0A58}" dt="2024-11-05T20:43:12.252" v="676" actId="47"/>
        <pc:sldMkLst>
          <pc:docMk/>
          <pc:sldMk cId="956662246" sldId="310"/>
        </pc:sldMkLst>
      </pc:sldChg>
      <pc:sldChg chg="del">
        <pc:chgData name="Jake Wiley" userId="971435c7-3599-4c5f-9e6c-716cf03833c8" providerId="ADAL" clId="{5F6A89E4-0068-413E-9F68-047CA01C0A58}" dt="2024-11-05T20:43:12.252" v="676" actId="47"/>
        <pc:sldMkLst>
          <pc:docMk/>
          <pc:sldMk cId="186784303" sldId="311"/>
        </pc:sldMkLst>
      </pc:sldChg>
      <pc:sldChg chg="del">
        <pc:chgData name="Jake Wiley" userId="971435c7-3599-4c5f-9e6c-716cf03833c8" providerId="ADAL" clId="{5F6A89E4-0068-413E-9F68-047CA01C0A58}" dt="2024-11-05T20:43:12.252" v="676" actId="47"/>
        <pc:sldMkLst>
          <pc:docMk/>
          <pc:sldMk cId="166300362" sldId="312"/>
        </pc:sldMkLst>
      </pc:sldChg>
      <pc:sldChg chg="del">
        <pc:chgData name="Jake Wiley" userId="971435c7-3599-4c5f-9e6c-716cf03833c8" providerId="ADAL" clId="{5F6A89E4-0068-413E-9F68-047CA01C0A58}" dt="2024-11-05T20:43:12.252" v="676" actId="47"/>
        <pc:sldMkLst>
          <pc:docMk/>
          <pc:sldMk cId="495829866" sldId="313"/>
        </pc:sldMkLst>
      </pc:sldChg>
      <pc:sldChg chg="del">
        <pc:chgData name="Jake Wiley" userId="971435c7-3599-4c5f-9e6c-716cf03833c8" providerId="ADAL" clId="{5F6A89E4-0068-413E-9F68-047CA01C0A58}" dt="2024-11-05T20:43:12.252" v="676" actId="47"/>
        <pc:sldMkLst>
          <pc:docMk/>
          <pc:sldMk cId="47746574" sldId="314"/>
        </pc:sldMkLst>
      </pc:sldChg>
      <pc:sldChg chg="del">
        <pc:chgData name="Jake Wiley" userId="971435c7-3599-4c5f-9e6c-716cf03833c8" providerId="ADAL" clId="{5F6A89E4-0068-413E-9F68-047CA01C0A58}" dt="2024-11-05T20:43:12.252" v="676" actId="47"/>
        <pc:sldMkLst>
          <pc:docMk/>
          <pc:sldMk cId="4179806695" sldId="316"/>
        </pc:sldMkLst>
      </pc:sldChg>
      <pc:sldChg chg="del">
        <pc:chgData name="Jake Wiley" userId="971435c7-3599-4c5f-9e6c-716cf03833c8" providerId="ADAL" clId="{5F6A89E4-0068-413E-9F68-047CA01C0A58}" dt="2024-11-05T20:43:12.252" v="676" actId="47"/>
        <pc:sldMkLst>
          <pc:docMk/>
          <pc:sldMk cId="1752770279" sldId="317"/>
        </pc:sldMkLst>
      </pc:sldChg>
      <pc:sldChg chg="del">
        <pc:chgData name="Jake Wiley" userId="971435c7-3599-4c5f-9e6c-716cf03833c8" providerId="ADAL" clId="{5F6A89E4-0068-413E-9F68-047CA01C0A58}" dt="2024-11-05T20:43:12.252" v="676" actId="47"/>
        <pc:sldMkLst>
          <pc:docMk/>
          <pc:sldMk cId="2876843282" sldId="318"/>
        </pc:sldMkLst>
      </pc:sldChg>
      <pc:sldChg chg="del">
        <pc:chgData name="Jake Wiley" userId="971435c7-3599-4c5f-9e6c-716cf03833c8" providerId="ADAL" clId="{5F6A89E4-0068-413E-9F68-047CA01C0A58}" dt="2024-11-05T20:43:12.252" v="676" actId="47"/>
        <pc:sldMkLst>
          <pc:docMk/>
          <pc:sldMk cId="3907663512" sldId="319"/>
        </pc:sldMkLst>
      </pc:sldChg>
      <pc:sldChg chg="del">
        <pc:chgData name="Jake Wiley" userId="971435c7-3599-4c5f-9e6c-716cf03833c8" providerId="ADAL" clId="{5F6A89E4-0068-413E-9F68-047CA01C0A58}" dt="2024-11-05T20:43:12.252" v="676" actId="47"/>
        <pc:sldMkLst>
          <pc:docMk/>
          <pc:sldMk cId="1842183370" sldId="320"/>
        </pc:sldMkLst>
      </pc:sldChg>
      <pc:sldChg chg="del">
        <pc:chgData name="Jake Wiley" userId="971435c7-3599-4c5f-9e6c-716cf03833c8" providerId="ADAL" clId="{5F6A89E4-0068-413E-9F68-047CA01C0A58}" dt="2024-11-05T20:43:12.252" v="676" actId="47"/>
        <pc:sldMkLst>
          <pc:docMk/>
          <pc:sldMk cId="989741767" sldId="321"/>
        </pc:sldMkLst>
      </pc:sldChg>
      <pc:sldChg chg="del">
        <pc:chgData name="Jake Wiley" userId="971435c7-3599-4c5f-9e6c-716cf03833c8" providerId="ADAL" clId="{5F6A89E4-0068-413E-9F68-047CA01C0A58}" dt="2024-11-05T20:43:12.252" v="676" actId="47"/>
        <pc:sldMkLst>
          <pc:docMk/>
          <pc:sldMk cId="3363368746" sldId="322"/>
        </pc:sldMkLst>
      </pc:sldChg>
      <pc:sldChg chg="del">
        <pc:chgData name="Jake Wiley" userId="971435c7-3599-4c5f-9e6c-716cf03833c8" providerId="ADAL" clId="{5F6A89E4-0068-413E-9F68-047CA01C0A58}" dt="2024-11-05T20:43:12.252" v="676" actId="47"/>
        <pc:sldMkLst>
          <pc:docMk/>
          <pc:sldMk cId="1101451493" sldId="323"/>
        </pc:sldMkLst>
      </pc:sldChg>
      <pc:sldChg chg="addSp delSp modSp mod ord">
        <pc:chgData name="Jake Wiley" userId="971435c7-3599-4c5f-9e6c-716cf03833c8" providerId="ADAL" clId="{5F6A89E4-0068-413E-9F68-047CA01C0A58}" dt="2024-11-05T20:42:57.172" v="674" actId="14100"/>
        <pc:sldMkLst>
          <pc:docMk/>
          <pc:sldMk cId="1462244204" sldId="324"/>
        </pc:sldMkLst>
        <pc:spChg chg="mod">
          <ac:chgData name="Jake Wiley" userId="971435c7-3599-4c5f-9e6c-716cf03833c8" providerId="ADAL" clId="{5F6A89E4-0068-413E-9F68-047CA01C0A58}" dt="2024-11-05T20:42:57.172" v="674" actId="14100"/>
          <ac:spMkLst>
            <pc:docMk/>
            <pc:sldMk cId="1462244204" sldId="324"/>
            <ac:spMk id="2" creationId="{DB72CF7A-0BC2-AC21-B833-AFA2379EE473}"/>
          </ac:spMkLst>
        </pc:spChg>
        <pc:picChg chg="add del mod">
          <ac:chgData name="Jake Wiley" userId="971435c7-3599-4c5f-9e6c-716cf03833c8" providerId="ADAL" clId="{5F6A89E4-0068-413E-9F68-047CA01C0A58}" dt="2024-11-05T20:30:24.808" v="512" actId="478"/>
          <ac:picMkLst>
            <pc:docMk/>
            <pc:sldMk cId="1462244204" sldId="324"/>
            <ac:picMk id="5" creationId="{227523AB-3229-1BAE-CE65-8256FC04CACA}"/>
          </ac:picMkLst>
        </pc:picChg>
        <pc:picChg chg="add mod">
          <ac:chgData name="Jake Wiley" userId="971435c7-3599-4c5f-9e6c-716cf03833c8" providerId="ADAL" clId="{5F6A89E4-0068-413E-9F68-047CA01C0A58}" dt="2024-11-05T20:38:41.157" v="589" actId="1076"/>
          <ac:picMkLst>
            <pc:docMk/>
            <pc:sldMk cId="1462244204" sldId="324"/>
            <ac:picMk id="7" creationId="{A4F7FFE8-2978-0312-2F22-AAA554C587CF}"/>
          </ac:picMkLst>
        </pc:picChg>
      </pc:sldChg>
      <pc:sldChg chg="addSp delSp modSp add mod">
        <pc:chgData name="Jake Wiley" userId="971435c7-3599-4c5f-9e6c-716cf03833c8" providerId="ADAL" clId="{5F6A89E4-0068-413E-9F68-047CA01C0A58}" dt="2024-11-05T20:42:39.965" v="672" actId="1035"/>
        <pc:sldMkLst>
          <pc:docMk/>
          <pc:sldMk cId="4024117096" sldId="325"/>
        </pc:sldMkLst>
        <pc:spChg chg="mod">
          <ac:chgData name="Jake Wiley" userId="971435c7-3599-4c5f-9e6c-716cf03833c8" providerId="ADAL" clId="{5F6A89E4-0068-413E-9F68-047CA01C0A58}" dt="2024-11-05T20:42:39.965" v="672" actId="1035"/>
          <ac:spMkLst>
            <pc:docMk/>
            <pc:sldMk cId="4024117096" sldId="325"/>
            <ac:spMk id="2" creationId="{058FB31D-4278-C763-6D03-ACCBC19D1192}"/>
          </ac:spMkLst>
        </pc:spChg>
        <pc:picChg chg="add del mod">
          <ac:chgData name="Jake Wiley" userId="971435c7-3599-4c5f-9e6c-716cf03833c8" providerId="ADAL" clId="{5F6A89E4-0068-413E-9F68-047CA01C0A58}" dt="2024-11-05T20:42:05.803" v="658" actId="478"/>
          <ac:picMkLst>
            <pc:docMk/>
            <pc:sldMk cId="4024117096" sldId="325"/>
            <ac:picMk id="5" creationId="{20982D8F-1515-2DE0-852E-B88AF6CE21D0}"/>
          </ac:picMkLst>
        </pc:picChg>
        <pc:picChg chg="add mod">
          <ac:chgData name="Jake Wiley" userId="971435c7-3599-4c5f-9e6c-716cf03833c8" providerId="ADAL" clId="{5F6A89E4-0068-413E-9F68-047CA01C0A58}" dt="2024-11-05T20:42:30.237" v="667" actId="14100"/>
          <ac:picMkLst>
            <pc:docMk/>
            <pc:sldMk cId="4024117096" sldId="325"/>
            <ac:picMk id="8" creationId="{49E6616C-1A9E-B0FC-6D6F-89731EF9CBFF}"/>
          </ac:picMkLst>
        </pc:picChg>
      </pc:sldChg>
      <pc:sldChg chg="modSp add del mod">
        <pc:chgData name="Jake Wiley" userId="971435c7-3599-4c5f-9e6c-716cf03833c8" providerId="ADAL" clId="{5F6A89E4-0068-413E-9F68-047CA01C0A58}" dt="2024-11-05T20:28:18.317" v="354" actId="47"/>
        <pc:sldMkLst>
          <pc:docMk/>
          <pc:sldMk cId="857681736" sldId="326"/>
        </pc:sldMkLst>
        <pc:spChg chg="mod">
          <ac:chgData name="Jake Wiley" userId="971435c7-3599-4c5f-9e6c-716cf03833c8" providerId="ADAL" clId="{5F6A89E4-0068-413E-9F68-047CA01C0A58}" dt="2024-11-05T20:28:13.246" v="353" actId="20577"/>
          <ac:spMkLst>
            <pc:docMk/>
            <pc:sldMk cId="857681736" sldId="326"/>
            <ac:spMk id="2" creationId="{32A9F4F5-2772-F12E-CCD6-4F0B30EF9A82}"/>
          </ac:spMkLst>
        </pc:spChg>
      </pc:sldChg>
      <pc:sldChg chg="modSp new del mod">
        <pc:chgData name="Jake Wiley" userId="971435c7-3599-4c5f-9e6c-716cf03833c8" providerId="ADAL" clId="{5F6A89E4-0068-413E-9F68-047CA01C0A58}" dt="2024-11-05T20:29:15.584" v="360" actId="47"/>
        <pc:sldMkLst>
          <pc:docMk/>
          <pc:sldMk cId="1474905086" sldId="326"/>
        </pc:sldMkLst>
        <pc:spChg chg="mod">
          <ac:chgData name="Jake Wiley" userId="971435c7-3599-4c5f-9e6c-716cf03833c8" providerId="ADAL" clId="{5F6A89E4-0068-413E-9F68-047CA01C0A58}" dt="2024-11-05T20:29:07.364" v="358" actId="1076"/>
          <ac:spMkLst>
            <pc:docMk/>
            <pc:sldMk cId="1474905086" sldId="326"/>
            <ac:spMk id="5" creationId="{F7E81A34-C478-AFA1-D0DC-BBE2CBF95E57}"/>
          </ac:spMkLst>
        </pc:spChg>
      </pc:sldChg>
      <pc:sldChg chg="add">
        <pc:chgData name="Jake Wiley" userId="971435c7-3599-4c5f-9e6c-716cf03833c8" providerId="ADAL" clId="{5F6A89E4-0068-413E-9F68-047CA01C0A58}" dt="2024-11-05T20:29:12.588" v="359" actId="2890"/>
        <pc:sldMkLst>
          <pc:docMk/>
          <pc:sldMk cId="416562310" sldId="3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r">
              <a:defRPr sz="1300"/>
            </a:lvl1pPr>
          </a:lstStyle>
          <a:p>
            <a:fld id="{00FB06EA-7953-A54E-B8D0-B0A64666E685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81" rIns="93161" bIns="465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1" tIns="46581" rIns="93161" bIns="465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r">
              <a:defRPr sz="1300"/>
            </a:lvl1pPr>
          </a:lstStyle>
          <a:p>
            <a:fld id="{DEE8C93F-5E48-3A40-A373-49DEB47668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3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C93F-5E48-3A40-A373-49DEB476688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8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3B702-4F7D-AB5A-7C29-12AAD5EFD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6DDBE7-C32E-D62C-55FA-BACA064BC0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DD3D2C-0A80-2167-7A0D-1FB0EB1613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09DD5-0A68-E073-8997-0EB0B4E867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C93F-5E48-3A40-A373-49DEB476688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08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C93F-5E48-3A40-A373-49DEB476688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909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F6AAA-4237-6B66-5C60-E8BBB6D4F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5FABA8-C38E-C56A-BC9B-1C0D235C2B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1AAA5C-AEBA-84D4-3BDF-777135C5CA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990B8-4E68-0404-1445-FCBA439B30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C93F-5E48-3A40-A373-49DEB476688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403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1141B-0DF2-DC24-517A-BDDD3EBF9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7A9E87-D14F-2CA7-8786-A0C69FEFA8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C585D8-AA72-AD13-434F-167B74AC68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14F00-94C1-02E4-9F70-8FCA3316CC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C93F-5E48-3A40-A373-49DEB476688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05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MWD Cover A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2000">
              <a:srgbClr val="008BCA"/>
            </a:gs>
            <a:gs pos="100000">
              <a:srgbClr val="273F57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B7FF7-D43C-5F48-B889-7F62D9EB1E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1263" y="1524546"/>
            <a:ext cx="6435968" cy="1751501"/>
          </a:xfrm>
        </p:spPr>
        <p:txBody>
          <a:bodyPr anchor="b"/>
          <a:lstStyle>
            <a:lvl1pPr algn="r">
              <a:defRPr sz="6000" b="1" i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34F622-ABF3-E540-8BCA-21213C18D565}"/>
              </a:ext>
            </a:extLst>
          </p:cNvPr>
          <p:cNvCxnSpPr>
            <a:cxnSpLocks/>
          </p:cNvCxnSpPr>
          <p:nvPr userDrawn="1"/>
        </p:nvCxnSpPr>
        <p:spPr>
          <a:xfrm>
            <a:off x="5890437" y="4398583"/>
            <a:ext cx="5656793" cy="0"/>
          </a:xfrm>
          <a:prstGeom prst="line">
            <a:avLst/>
          </a:prstGeom>
          <a:ln w="25400">
            <a:solidFill>
              <a:srgbClr val="5198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6A5ECC-331E-A846-9B5F-6F7191C377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7538" y="4628732"/>
            <a:ext cx="6119692" cy="439973"/>
          </a:xfrm>
        </p:spPr>
        <p:txBody>
          <a:bodyPr>
            <a:noAutofit/>
          </a:bodyPr>
          <a:lstStyle>
            <a:lvl1pPr marL="0" indent="0" algn="r">
              <a:buNone/>
              <a:defRPr sz="2400" b="0" i="0">
                <a:solidFill>
                  <a:srgbClr val="FFA500"/>
                </a:solidFill>
                <a:latin typeface="Gotham-Book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7050072-469B-3947-8C7E-613E5818C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3943" y="3502004"/>
            <a:ext cx="5983287" cy="719137"/>
          </a:xfrm>
        </p:spPr>
        <p:txBody>
          <a:bodyPr/>
          <a:lstStyle>
            <a:lvl1pPr marL="0" indent="0" algn="r">
              <a:buNone/>
              <a:defRPr b="0" i="0">
                <a:solidFill>
                  <a:schemeClr val="bg1"/>
                </a:solidFill>
                <a:latin typeface="Gotham-Medium" pitchFamily="2" charset="0"/>
              </a:defRPr>
            </a:lvl1pPr>
            <a:lvl2pPr marL="457200" indent="0" algn="r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pic>
        <p:nvPicPr>
          <p:cNvPr id="14" name="Picture 13" descr="A black and grey logo&#10;&#10;Description automatically generated">
            <a:extLst>
              <a:ext uri="{FF2B5EF4-FFF2-40B4-BE49-F238E27FC236}">
                <a16:creationId xmlns:a16="http://schemas.microsoft.com/office/drawing/2014/main" id="{B5270721-8054-77DD-357B-296E2CC7C1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317500" y="929617"/>
            <a:ext cx="5745038" cy="6400800"/>
          </a:xfrm>
          <a:prstGeom prst="rect">
            <a:avLst/>
          </a:prstGeom>
        </p:spPr>
      </p:pic>
      <p:pic>
        <p:nvPicPr>
          <p:cNvPr id="18" name="Picture 17" descr="A black and white logo&#10;&#10;Description automatically generated">
            <a:extLst>
              <a:ext uri="{FF2B5EF4-FFF2-40B4-BE49-F238E27FC236}">
                <a16:creationId xmlns:a16="http://schemas.microsoft.com/office/drawing/2014/main" id="{B063E800-D2B3-1F07-3717-73820BED02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20117"/>
            <a:ext cx="6235700" cy="1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1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MWD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5ED460E-EB9C-ED4E-8E1B-DB7ACEAAF66D}"/>
              </a:ext>
            </a:extLst>
          </p:cNvPr>
          <p:cNvSpPr/>
          <p:nvPr userDrawn="1"/>
        </p:nvSpPr>
        <p:spPr>
          <a:xfrm rot="10800000">
            <a:off x="667263" y="0"/>
            <a:ext cx="4015947" cy="6858000"/>
          </a:xfrm>
          <a:prstGeom prst="rect">
            <a:avLst/>
          </a:prstGeom>
          <a:gradFill>
            <a:gsLst>
              <a:gs pos="0">
                <a:srgbClr val="0065B0">
                  <a:alpha val="89000"/>
                </a:srgbClr>
              </a:gs>
              <a:gs pos="99000">
                <a:srgbClr val="2AAAB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DE7C46-5F6C-BE4C-9160-E5AA39E58EB3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gradFill flip="none" rotWithShape="1">
            <a:gsLst>
              <a:gs pos="0">
                <a:srgbClr val="273F57"/>
              </a:gs>
              <a:gs pos="99000">
                <a:srgbClr val="00517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47BDB-38F3-BA42-A01A-1E8B85BA5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5694" y="1964724"/>
            <a:ext cx="6238105" cy="4040660"/>
          </a:xfrm>
        </p:spPr>
        <p:txBody>
          <a:bodyPr/>
          <a:lstStyle>
            <a:lvl1pPr marL="2286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17BB8-214B-2545-B5B9-33AFA6AD6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7500" y="6389730"/>
            <a:ext cx="5271188" cy="365125"/>
          </a:xfrm>
        </p:spPr>
        <p:txBody>
          <a:bodyPr/>
          <a:lstStyle>
            <a:lvl1pPr algn="r">
              <a:defRPr b="0" i="0" spc="100" baseline="0">
                <a:solidFill>
                  <a:schemeClr val="bg1"/>
                </a:solidFill>
                <a:latin typeface="Gotham-Book" pitchFamily="2" charset="0"/>
              </a:defRPr>
            </a:lvl1pPr>
          </a:lstStyle>
          <a:p>
            <a:r>
              <a:rPr lang="en-US" dirty="0"/>
              <a:t>COMMUNICATIONS &amp; CUSTOMER SERVICE COMMITTEE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D016F-5D7C-154B-A409-026C90B5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0774" y="6402387"/>
            <a:ext cx="40571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6ECC40-5687-854F-BF7E-BCFAE62760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FE183127-C0BC-7640-A574-B6B41625062C}"/>
              </a:ext>
            </a:extLst>
          </p:cNvPr>
          <p:cNvSpPr/>
          <p:nvPr userDrawn="1"/>
        </p:nvSpPr>
        <p:spPr>
          <a:xfrm>
            <a:off x="-292099" y="482214"/>
            <a:ext cx="11890976" cy="1111507"/>
          </a:xfrm>
          <a:prstGeom prst="round2DiagRect">
            <a:avLst/>
          </a:prstGeom>
          <a:solidFill>
            <a:srgbClr val="273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B8ED3-C7A8-954C-BCC1-D611C1965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01545"/>
            <a:ext cx="10515600" cy="672843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bg1"/>
                </a:solidFill>
                <a:latin typeface="Gotham-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7728D07-E99A-8945-860B-766F5C1DA05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091512" y="1964724"/>
            <a:ext cx="3295138" cy="4040660"/>
          </a:xfrm>
        </p:spPr>
        <p:txBody>
          <a:bodyPr/>
          <a:lstStyle>
            <a:lvl1pPr marL="2286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latin typeface="Proxima Nova" panose="02000506030000020004" pitchFamily="2" charset="0"/>
              </a:defRPr>
            </a:lvl1pPr>
            <a:lvl2pPr marL="457200" indent="0" algn="l">
              <a:buClr>
                <a:srgbClr val="2AAABE"/>
              </a:buClr>
              <a:buFont typeface="Arial" panose="020B0604020202020204" pitchFamily="34" charset="0"/>
              <a:buNone/>
              <a:defRPr b="0" i="0">
                <a:latin typeface="Proxima Nova" panose="02000506030000020004" pitchFamily="2" charset="0"/>
              </a:defRPr>
            </a:lvl2pPr>
            <a:lvl3pPr marL="11430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latin typeface="Proxima Nova" panose="02000506030000020004" pitchFamily="2" charset="0"/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pic>
        <p:nvPicPr>
          <p:cNvPr id="4" name="Picture 3" descr="A black and grey logo&#10;&#10;Description automatically generated">
            <a:extLst>
              <a:ext uri="{FF2B5EF4-FFF2-40B4-BE49-F238E27FC236}">
                <a16:creationId xmlns:a16="http://schemas.microsoft.com/office/drawing/2014/main" id="{3577D1AC-693F-7F85-D616-66026AC7CC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499305" y="1374388"/>
            <a:ext cx="4720891" cy="525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0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MWD Cover B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2000">
              <a:srgbClr val="008BCA"/>
            </a:gs>
            <a:gs pos="92000">
              <a:srgbClr val="273F57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B7FF7-D43C-5F48-B889-7F62D9EB1E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1263" y="1524546"/>
            <a:ext cx="6435968" cy="1751501"/>
          </a:xfrm>
        </p:spPr>
        <p:txBody>
          <a:bodyPr anchor="b"/>
          <a:lstStyle>
            <a:lvl1pPr algn="r">
              <a:defRPr sz="6000" b="1" i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34F622-ABF3-E540-8BCA-21213C18D565}"/>
              </a:ext>
            </a:extLst>
          </p:cNvPr>
          <p:cNvCxnSpPr>
            <a:cxnSpLocks/>
          </p:cNvCxnSpPr>
          <p:nvPr userDrawn="1"/>
        </p:nvCxnSpPr>
        <p:spPr>
          <a:xfrm>
            <a:off x="5890437" y="4398583"/>
            <a:ext cx="5656793" cy="0"/>
          </a:xfrm>
          <a:prstGeom prst="line">
            <a:avLst/>
          </a:prstGeom>
          <a:ln w="28575">
            <a:solidFill>
              <a:srgbClr val="5198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6A5ECC-331E-A846-9B5F-6F7191C377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7538" y="4628732"/>
            <a:ext cx="6119692" cy="439973"/>
          </a:xfrm>
        </p:spPr>
        <p:txBody>
          <a:bodyPr>
            <a:noAutofit/>
          </a:bodyPr>
          <a:lstStyle>
            <a:lvl1pPr marL="0" indent="0" algn="r">
              <a:buNone/>
              <a:defRPr sz="2400" b="0" i="0">
                <a:solidFill>
                  <a:srgbClr val="FFA500"/>
                </a:solidFill>
                <a:latin typeface="Gotham-Book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7050072-469B-3947-8C7E-613E5818C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3943" y="3502004"/>
            <a:ext cx="5983287" cy="719137"/>
          </a:xfrm>
        </p:spPr>
        <p:txBody>
          <a:bodyPr/>
          <a:lstStyle>
            <a:lvl1pPr marL="0" indent="0" algn="r">
              <a:buNone/>
              <a:defRPr b="0" i="0">
                <a:solidFill>
                  <a:schemeClr val="bg1"/>
                </a:solidFill>
                <a:latin typeface="Gotham-Medium" pitchFamily="2" charset="0"/>
              </a:defRPr>
            </a:lvl1pPr>
            <a:lvl2pPr marL="457200" indent="0" algn="r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pic>
        <p:nvPicPr>
          <p:cNvPr id="14" name="Picture 13" descr="A black and grey logo&#10;&#10;Description automatically generated">
            <a:extLst>
              <a:ext uri="{FF2B5EF4-FFF2-40B4-BE49-F238E27FC236}">
                <a16:creationId xmlns:a16="http://schemas.microsoft.com/office/drawing/2014/main" id="{B5270721-8054-77DD-357B-296E2CC7C1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317500" y="929617"/>
            <a:ext cx="5745038" cy="6400800"/>
          </a:xfrm>
          <a:prstGeom prst="rect">
            <a:avLst/>
          </a:prstGeom>
        </p:spPr>
      </p:pic>
      <p:pic>
        <p:nvPicPr>
          <p:cNvPr id="18" name="Picture 17" descr="A black and white logo&#10;&#10;Description automatically generated">
            <a:extLst>
              <a:ext uri="{FF2B5EF4-FFF2-40B4-BE49-F238E27FC236}">
                <a16:creationId xmlns:a16="http://schemas.microsoft.com/office/drawing/2014/main" id="{B063E800-D2B3-1F07-3717-73820BED02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20117"/>
            <a:ext cx="6235700" cy="1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2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MWD Cover C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rgbClr val="008BC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B7FF7-D43C-5F48-B889-7F62D9EB1E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1263" y="1524546"/>
            <a:ext cx="6435968" cy="1751501"/>
          </a:xfrm>
        </p:spPr>
        <p:txBody>
          <a:bodyPr anchor="b"/>
          <a:lstStyle>
            <a:lvl1pPr algn="r">
              <a:defRPr sz="6000" b="1" i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34F622-ABF3-E540-8BCA-21213C18D565}"/>
              </a:ext>
            </a:extLst>
          </p:cNvPr>
          <p:cNvCxnSpPr>
            <a:cxnSpLocks/>
          </p:cNvCxnSpPr>
          <p:nvPr userDrawn="1"/>
        </p:nvCxnSpPr>
        <p:spPr>
          <a:xfrm>
            <a:off x="5890437" y="4398583"/>
            <a:ext cx="5656793" cy="0"/>
          </a:xfrm>
          <a:prstGeom prst="line">
            <a:avLst/>
          </a:prstGeom>
          <a:ln w="28575">
            <a:solidFill>
              <a:srgbClr val="FFA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6A5ECC-331E-A846-9B5F-6F7191C377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7538" y="4628732"/>
            <a:ext cx="6119692" cy="439973"/>
          </a:xfrm>
        </p:spPr>
        <p:txBody>
          <a:bodyPr>
            <a:noAutofit/>
          </a:bodyPr>
          <a:lstStyle>
            <a:lvl1pPr marL="0" indent="0" algn="r">
              <a:buNone/>
              <a:defRPr sz="2400" b="0" i="0">
                <a:solidFill>
                  <a:srgbClr val="273F57"/>
                </a:solidFill>
                <a:latin typeface="Gotham-Book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7050072-469B-3947-8C7E-613E5818C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3943" y="3502004"/>
            <a:ext cx="5983287" cy="719137"/>
          </a:xfrm>
        </p:spPr>
        <p:txBody>
          <a:bodyPr/>
          <a:lstStyle>
            <a:lvl1pPr marL="0" indent="0" algn="r">
              <a:buNone/>
              <a:defRPr b="0" i="0">
                <a:solidFill>
                  <a:schemeClr val="bg1"/>
                </a:solidFill>
                <a:latin typeface="Gotham-Medium" pitchFamily="2" charset="0"/>
              </a:defRPr>
            </a:lvl1pPr>
            <a:lvl2pPr marL="457200" indent="0" algn="r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pic>
        <p:nvPicPr>
          <p:cNvPr id="14" name="Picture 13" descr="A black and grey logo&#10;&#10;Description automatically generated">
            <a:extLst>
              <a:ext uri="{FF2B5EF4-FFF2-40B4-BE49-F238E27FC236}">
                <a16:creationId xmlns:a16="http://schemas.microsoft.com/office/drawing/2014/main" id="{B5270721-8054-77DD-357B-296E2CC7C1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317500" y="929617"/>
            <a:ext cx="5745038" cy="6400800"/>
          </a:xfrm>
          <a:prstGeom prst="rect">
            <a:avLst/>
          </a:prstGeom>
        </p:spPr>
      </p:pic>
      <p:pic>
        <p:nvPicPr>
          <p:cNvPr id="18" name="Picture 17" descr="A black and white logo&#10;&#10;Description automatically generated">
            <a:extLst>
              <a:ext uri="{FF2B5EF4-FFF2-40B4-BE49-F238E27FC236}">
                <a16:creationId xmlns:a16="http://schemas.microsoft.com/office/drawing/2014/main" id="{B063E800-D2B3-1F07-3717-73820BED02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20117"/>
            <a:ext cx="6235700" cy="1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0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MW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DE7C46-5F6C-BE4C-9160-E5AA39E58EB3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gradFill flip="none" rotWithShape="1">
            <a:gsLst>
              <a:gs pos="0">
                <a:srgbClr val="273F57"/>
              </a:gs>
              <a:gs pos="99000">
                <a:srgbClr val="00517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47BDB-38F3-BA42-A01A-1E8B85BA5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8488"/>
            <a:ext cx="10515599" cy="3361038"/>
          </a:xfrm>
        </p:spPr>
        <p:txBody>
          <a:bodyPr/>
          <a:lstStyle>
            <a:lvl1pPr marL="2286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7C7490-995E-6545-B13C-41AB8B0BB249}"/>
              </a:ext>
            </a:extLst>
          </p:cNvPr>
          <p:cNvSpPr/>
          <p:nvPr userDrawn="1"/>
        </p:nvSpPr>
        <p:spPr>
          <a:xfrm>
            <a:off x="0" y="551121"/>
            <a:ext cx="10692713" cy="1111507"/>
          </a:xfrm>
          <a:prstGeom prst="rect">
            <a:avLst/>
          </a:prstGeom>
          <a:gradFill>
            <a:gsLst>
              <a:gs pos="49000">
                <a:srgbClr val="0065B0">
                  <a:alpha val="89000"/>
                </a:srgbClr>
              </a:gs>
              <a:gs pos="99000">
                <a:srgbClr val="2AAABE"/>
              </a:gs>
            </a:gsLst>
            <a:lin ang="4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B8ED3-C7A8-954C-BCC1-D611C1965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6259"/>
            <a:ext cx="9269627" cy="672843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bg1"/>
                </a:solidFill>
                <a:latin typeface="Gotham-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A24A0DE-9F6F-454A-988E-A577EED97D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65313"/>
            <a:ext cx="9590903" cy="630237"/>
          </a:xfrm>
        </p:spPr>
        <p:txBody>
          <a:bodyPr/>
          <a:lstStyle>
            <a:lvl1pPr marL="0" indent="0">
              <a:buNone/>
              <a:defRPr b="0" i="0">
                <a:solidFill>
                  <a:srgbClr val="0065B0"/>
                </a:solidFill>
                <a:latin typeface="Gotham-Book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12F318-707E-DD43-B8D3-383B73B8EAE6}"/>
              </a:ext>
            </a:extLst>
          </p:cNvPr>
          <p:cNvCxnSpPr/>
          <p:nvPr userDrawn="1"/>
        </p:nvCxnSpPr>
        <p:spPr>
          <a:xfrm>
            <a:off x="615777" y="2495550"/>
            <a:ext cx="9973962" cy="0"/>
          </a:xfrm>
          <a:prstGeom prst="line">
            <a:avLst/>
          </a:prstGeom>
          <a:ln w="25400">
            <a:solidFill>
              <a:srgbClr val="FFA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0E07532D-6A91-2E4D-923A-3008E2559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81800" y="6436254"/>
            <a:ext cx="5274734" cy="421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spc="100" baseline="0">
                <a:solidFill>
                  <a:schemeClr val="bg1"/>
                </a:solidFill>
                <a:latin typeface="Gotham-Book" pitchFamily="2" charset="0"/>
              </a:defRPr>
            </a:lvl1pPr>
          </a:lstStyle>
          <a:p>
            <a:r>
              <a:rPr lang="en-US" dirty="0"/>
              <a:t>COMMUNICATIONS &amp; CUSTOMER SERVICE COMMITTEE MEETING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EE18118-84DE-9149-A0E8-BA7330571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5465" y="6402387"/>
            <a:ext cx="480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Gotham-Book" pitchFamily="2" charset="0"/>
              </a:defRPr>
            </a:lvl1pPr>
          </a:lstStyle>
          <a:p>
            <a:fld id="{BA6ECC40-5687-854F-BF7E-BCFAE6276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4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MW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DE7C46-5F6C-BE4C-9160-E5AA39E58EB3}"/>
              </a:ext>
            </a:extLst>
          </p:cNvPr>
          <p:cNvSpPr/>
          <p:nvPr userDrawn="1"/>
        </p:nvSpPr>
        <p:spPr>
          <a:xfrm>
            <a:off x="0" y="6323656"/>
            <a:ext cx="12192000" cy="546100"/>
          </a:xfrm>
          <a:prstGeom prst="rect">
            <a:avLst/>
          </a:prstGeom>
          <a:gradFill flip="none" rotWithShape="1">
            <a:gsLst>
              <a:gs pos="0">
                <a:srgbClr val="273F57"/>
              </a:gs>
              <a:gs pos="99000">
                <a:srgbClr val="00517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47BDB-38F3-BA42-A01A-1E8B85BA5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8292"/>
            <a:ext cx="5006546" cy="3991234"/>
          </a:xfrm>
        </p:spPr>
        <p:txBody>
          <a:bodyPr/>
          <a:lstStyle>
            <a:lvl1pPr marL="2286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17BB8-214B-2545-B5B9-33AFA6AD6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4300" y="6389730"/>
            <a:ext cx="5474388" cy="365125"/>
          </a:xfrm>
        </p:spPr>
        <p:txBody>
          <a:bodyPr/>
          <a:lstStyle>
            <a:lvl1pPr algn="r">
              <a:defRPr b="0" i="0" spc="100" baseline="0">
                <a:solidFill>
                  <a:schemeClr val="bg1"/>
                </a:solidFill>
                <a:latin typeface="Gotham-Book" pitchFamily="2" charset="0"/>
              </a:defRPr>
            </a:lvl1pPr>
          </a:lstStyle>
          <a:p>
            <a:r>
              <a:rPr lang="en-US" dirty="0"/>
              <a:t>COMMUNICATIONS &amp; CUSTOMER SERVICE COMMITTEE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D016F-5D7C-154B-A409-026C90B5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0774" y="6402387"/>
            <a:ext cx="40571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6ECC40-5687-854F-BF7E-BCFAE62760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7C7490-995E-6545-B13C-41AB8B0BB249}"/>
              </a:ext>
            </a:extLst>
          </p:cNvPr>
          <p:cNvSpPr/>
          <p:nvPr userDrawn="1"/>
        </p:nvSpPr>
        <p:spPr>
          <a:xfrm>
            <a:off x="-16475" y="534344"/>
            <a:ext cx="10692713" cy="1111507"/>
          </a:xfrm>
          <a:prstGeom prst="rect">
            <a:avLst/>
          </a:prstGeom>
          <a:gradFill>
            <a:gsLst>
              <a:gs pos="49000">
                <a:srgbClr val="0065B0">
                  <a:alpha val="89000"/>
                </a:srgbClr>
              </a:gs>
              <a:gs pos="99000">
                <a:srgbClr val="2AAABE"/>
              </a:gs>
            </a:gsLst>
            <a:lin ang="4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B8ED3-C7A8-954C-BCC1-D611C1965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6259"/>
            <a:ext cx="9269627" cy="672843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bg1"/>
                </a:solidFill>
                <a:latin typeface="Gotham-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C09BD5-80C1-D44E-975C-B0B614D93C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47253" y="2089664"/>
            <a:ext cx="5006546" cy="3991234"/>
          </a:xfrm>
        </p:spPr>
        <p:txBody>
          <a:bodyPr/>
          <a:lstStyle>
            <a:lvl1pPr marL="2286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87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MW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DE7C46-5F6C-BE4C-9160-E5AA39E58EB3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gradFill flip="none" rotWithShape="1">
            <a:gsLst>
              <a:gs pos="0">
                <a:srgbClr val="273F57"/>
              </a:gs>
              <a:gs pos="99000">
                <a:srgbClr val="00517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47BDB-38F3-BA42-A01A-1E8B85BA5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19897"/>
            <a:ext cx="5006546" cy="3991234"/>
          </a:xfrm>
        </p:spPr>
        <p:txBody>
          <a:bodyPr/>
          <a:lstStyle>
            <a:lvl1pPr marL="2286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17BB8-214B-2545-B5B9-33AFA6AD6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40500" y="6389730"/>
            <a:ext cx="5398188" cy="365125"/>
          </a:xfrm>
        </p:spPr>
        <p:txBody>
          <a:bodyPr/>
          <a:lstStyle>
            <a:lvl1pPr algn="r">
              <a:defRPr b="0" i="0" spc="100" baseline="0">
                <a:solidFill>
                  <a:schemeClr val="bg1"/>
                </a:solidFill>
                <a:latin typeface="Gotham-Book" pitchFamily="2" charset="0"/>
              </a:defRPr>
            </a:lvl1pPr>
          </a:lstStyle>
          <a:p>
            <a:r>
              <a:rPr lang="en-US" dirty="0"/>
              <a:t>COMMUNICATIONS &amp; CUSTOMER SERVICE COMMITTEE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D016F-5D7C-154B-A409-026C90B5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0774" y="6402387"/>
            <a:ext cx="40571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6ECC40-5687-854F-BF7E-BCFAE62760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7C7490-995E-6545-B13C-41AB8B0BB249}"/>
              </a:ext>
            </a:extLst>
          </p:cNvPr>
          <p:cNvSpPr/>
          <p:nvPr userDrawn="1"/>
        </p:nvSpPr>
        <p:spPr>
          <a:xfrm>
            <a:off x="-16475" y="1"/>
            <a:ext cx="11370274" cy="351692"/>
          </a:xfrm>
          <a:prstGeom prst="rect">
            <a:avLst/>
          </a:prstGeom>
          <a:gradFill>
            <a:gsLst>
              <a:gs pos="49000">
                <a:srgbClr val="0065B0">
                  <a:alpha val="89000"/>
                </a:srgbClr>
              </a:gs>
              <a:gs pos="99000">
                <a:srgbClr val="2AAABE"/>
              </a:gs>
            </a:gsLst>
            <a:lin ang="4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B8ED3-C7A8-954C-BCC1-D611C1965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6259"/>
            <a:ext cx="9269627" cy="672843"/>
          </a:xfrm>
        </p:spPr>
        <p:txBody>
          <a:bodyPr>
            <a:normAutofit/>
          </a:bodyPr>
          <a:lstStyle>
            <a:lvl1pPr>
              <a:defRPr sz="3200" b="0" i="0">
                <a:gradFill>
                  <a:gsLst>
                    <a:gs pos="49000">
                      <a:srgbClr val="0065B0">
                        <a:alpha val="89000"/>
                      </a:srgbClr>
                    </a:gs>
                    <a:gs pos="99000">
                      <a:srgbClr val="2AAABE"/>
                    </a:gs>
                  </a:gsLst>
                  <a:lin ang="4500000" scaled="0"/>
                </a:gradFill>
                <a:latin typeface="Gotham-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C09BD5-80C1-D44E-975C-B0B614D93C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47253" y="1821269"/>
            <a:ext cx="5006546" cy="3991234"/>
          </a:xfrm>
        </p:spPr>
        <p:txBody>
          <a:bodyPr/>
          <a:lstStyle>
            <a:lvl1pPr marL="2286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A63E2D-505D-594C-B737-27B1BC9AA2C7}"/>
              </a:ext>
            </a:extLst>
          </p:cNvPr>
          <p:cNvCxnSpPr/>
          <p:nvPr userDrawn="1"/>
        </p:nvCxnSpPr>
        <p:spPr>
          <a:xfrm>
            <a:off x="697839" y="1393582"/>
            <a:ext cx="9973962" cy="0"/>
          </a:xfrm>
          <a:prstGeom prst="line">
            <a:avLst/>
          </a:prstGeom>
          <a:ln w="25400">
            <a:solidFill>
              <a:srgbClr val="273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52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MWD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640CA-A1B0-DF4C-803B-3F4746ACA2A6}"/>
              </a:ext>
            </a:extLst>
          </p:cNvPr>
          <p:cNvSpPr/>
          <p:nvPr userDrawn="1"/>
        </p:nvSpPr>
        <p:spPr>
          <a:xfrm>
            <a:off x="-16475" y="205277"/>
            <a:ext cx="4060937" cy="6136053"/>
          </a:xfrm>
          <a:prstGeom prst="rect">
            <a:avLst/>
          </a:prstGeom>
          <a:solidFill>
            <a:schemeClr val="bg1">
              <a:lumMod val="85000"/>
              <a:alpha val="9196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DE7C46-5F6C-BE4C-9160-E5AA39E58EB3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gradFill flip="none" rotWithShape="1">
            <a:gsLst>
              <a:gs pos="0">
                <a:srgbClr val="273F57"/>
              </a:gs>
              <a:gs pos="99000">
                <a:srgbClr val="00517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17BB8-214B-2545-B5B9-33AFA6AD6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2100" y="6389730"/>
            <a:ext cx="6566588" cy="365125"/>
          </a:xfrm>
        </p:spPr>
        <p:txBody>
          <a:bodyPr/>
          <a:lstStyle>
            <a:lvl1pPr algn="r">
              <a:defRPr b="0" i="0" spc="100" baseline="0">
                <a:solidFill>
                  <a:schemeClr val="bg1"/>
                </a:solidFill>
                <a:latin typeface="Gotham-Book" pitchFamily="2" charset="0"/>
              </a:defRPr>
            </a:lvl1pPr>
          </a:lstStyle>
          <a:p>
            <a:r>
              <a:rPr lang="en-US" dirty="0"/>
              <a:t>COMMUNICATIONS &amp; CUSTOMER SERVICE COMMITTEE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D016F-5D7C-154B-A409-026C90B5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0774" y="6402387"/>
            <a:ext cx="40571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6ECC40-5687-854F-BF7E-BCFAE62760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7C7490-995E-6545-B13C-41AB8B0BB249}"/>
              </a:ext>
            </a:extLst>
          </p:cNvPr>
          <p:cNvSpPr/>
          <p:nvPr userDrawn="1"/>
        </p:nvSpPr>
        <p:spPr>
          <a:xfrm>
            <a:off x="-16475" y="1"/>
            <a:ext cx="11370274" cy="351692"/>
          </a:xfrm>
          <a:prstGeom prst="rect">
            <a:avLst/>
          </a:prstGeom>
          <a:gradFill>
            <a:gsLst>
              <a:gs pos="49000">
                <a:srgbClr val="0065B0">
                  <a:alpha val="89000"/>
                </a:srgbClr>
              </a:gs>
              <a:gs pos="99000">
                <a:srgbClr val="2AAABE"/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B8ED3-C7A8-954C-BCC1-D611C1965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260" y="1041904"/>
            <a:ext cx="3030415" cy="1301400"/>
          </a:xfrm>
          <a:noFill/>
        </p:spPr>
        <p:txBody>
          <a:bodyPr>
            <a:normAutofit/>
          </a:bodyPr>
          <a:lstStyle>
            <a:lvl1pPr>
              <a:defRPr sz="2800" b="0" i="0">
                <a:gradFill>
                  <a:gsLst>
                    <a:gs pos="33000">
                      <a:srgbClr val="0065B0">
                        <a:alpha val="89000"/>
                      </a:srgbClr>
                    </a:gs>
                    <a:gs pos="82000">
                      <a:srgbClr val="2AAABE"/>
                    </a:gs>
                  </a:gsLst>
                  <a:lin ang="3600000" scaled="0"/>
                </a:gradFill>
                <a:latin typeface="Gotham-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C09BD5-80C1-D44E-975C-B0B614D93C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21157" y="1034372"/>
            <a:ext cx="6932641" cy="3991234"/>
          </a:xfrm>
        </p:spPr>
        <p:txBody>
          <a:bodyPr/>
          <a:lstStyle>
            <a:lvl1pPr marL="2286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A63E2D-505D-594C-B737-27B1BC9AA2C7}"/>
              </a:ext>
            </a:extLst>
          </p:cNvPr>
          <p:cNvCxnSpPr>
            <a:cxnSpLocks/>
          </p:cNvCxnSpPr>
          <p:nvPr userDrawn="1"/>
        </p:nvCxnSpPr>
        <p:spPr>
          <a:xfrm>
            <a:off x="333631" y="2343304"/>
            <a:ext cx="3074220" cy="0"/>
          </a:xfrm>
          <a:prstGeom prst="line">
            <a:avLst/>
          </a:prstGeom>
          <a:ln w="25400">
            <a:solidFill>
              <a:srgbClr val="273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and grey logo&#10;&#10;Description automatically generated">
            <a:extLst>
              <a:ext uri="{FF2B5EF4-FFF2-40B4-BE49-F238E27FC236}">
                <a16:creationId xmlns:a16="http://schemas.microsoft.com/office/drawing/2014/main" id="{55CAFDBA-F3D9-3C03-34A7-32A6023E8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1009359" y="1325196"/>
            <a:ext cx="4720891" cy="525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2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MWD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91D7309-36C2-B641-8B39-E8E4097F38AF}"/>
              </a:ext>
            </a:extLst>
          </p:cNvPr>
          <p:cNvSpPr/>
          <p:nvPr userDrawn="1"/>
        </p:nvSpPr>
        <p:spPr>
          <a:xfrm>
            <a:off x="0" y="2125604"/>
            <a:ext cx="4421156" cy="4382285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C640CA-A1B0-DF4C-803B-3F4746ACA2A6}"/>
              </a:ext>
            </a:extLst>
          </p:cNvPr>
          <p:cNvSpPr/>
          <p:nvPr userDrawn="1"/>
        </p:nvSpPr>
        <p:spPr>
          <a:xfrm>
            <a:off x="4421157" y="2125605"/>
            <a:ext cx="7864628" cy="4303558"/>
          </a:xfrm>
          <a:prstGeom prst="rect">
            <a:avLst/>
          </a:prstGeom>
          <a:solidFill>
            <a:schemeClr val="bg1">
              <a:lumMod val="85000"/>
              <a:alpha val="3674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DE7C46-5F6C-BE4C-9160-E5AA39E58EB3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gradFill flip="none" rotWithShape="1">
            <a:gsLst>
              <a:gs pos="0">
                <a:srgbClr val="273F57"/>
              </a:gs>
              <a:gs pos="99000">
                <a:srgbClr val="00517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7C7490-995E-6545-B13C-41AB8B0BB249}"/>
              </a:ext>
            </a:extLst>
          </p:cNvPr>
          <p:cNvSpPr/>
          <p:nvPr userDrawn="1"/>
        </p:nvSpPr>
        <p:spPr>
          <a:xfrm>
            <a:off x="-16475" y="1"/>
            <a:ext cx="11370274" cy="351692"/>
          </a:xfrm>
          <a:prstGeom prst="rect">
            <a:avLst/>
          </a:prstGeom>
          <a:gradFill>
            <a:gsLst>
              <a:gs pos="49000">
                <a:srgbClr val="0065B0">
                  <a:alpha val="89000"/>
                </a:srgbClr>
              </a:gs>
              <a:gs pos="99000">
                <a:srgbClr val="2AAABE"/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C09BD5-80C1-D44E-975C-B0B614D93C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79866" y="3041847"/>
            <a:ext cx="6932641" cy="2919046"/>
          </a:xfrm>
        </p:spPr>
        <p:txBody>
          <a:bodyPr>
            <a:normAutofit/>
          </a:bodyPr>
          <a:lstStyle>
            <a:lvl1pPr marL="228600" indent="-228600">
              <a:buClr>
                <a:srgbClr val="2AAABE"/>
              </a:buClr>
              <a:buFont typeface="Arial" panose="020B0604020202020204" pitchFamily="34" charset="0"/>
              <a:buChar char="•"/>
              <a:defRPr sz="2000" b="0" i="0">
                <a:solidFill>
                  <a:srgbClr val="273F57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rgbClr val="2AAABE"/>
              </a:buClr>
              <a:buFont typeface="Arial" panose="020B0604020202020204" pitchFamily="34" charset="0"/>
              <a:buChar char="•"/>
              <a:defRPr sz="2000" b="0" i="0">
                <a:solidFill>
                  <a:srgbClr val="273F57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rgbClr val="2AAABE"/>
              </a:buClr>
              <a:buFont typeface="Arial" panose="020B0604020202020204" pitchFamily="34" charset="0"/>
              <a:buChar char="•"/>
              <a:defRPr sz="2000" b="0" i="0">
                <a:solidFill>
                  <a:srgbClr val="273F57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CA0E5A88-F6D3-2545-B658-D0A227610A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27324" y="2391249"/>
            <a:ext cx="6932641" cy="469860"/>
          </a:xfrm>
        </p:spPr>
        <p:txBody>
          <a:bodyPr/>
          <a:lstStyle>
            <a:lvl1pPr marL="0" indent="0">
              <a:buNone/>
              <a:defRPr b="0" i="0">
                <a:solidFill>
                  <a:srgbClr val="0065B0"/>
                </a:solidFill>
                <a:latin typeface="Proxima Nova" panose="0200050603000002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87DD0F0-6D7D-AA4D-966B-582F3E3E139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85097" y="3060400"/>
            <a:ext cx="3540562" cy="2919046"/>
          </a:xfrm>
        </p:spPr>
        <p:txBody>
          <a:bodyPr>
            <a:normAutofit/>
          </a:bodyPr>
          <a:lstStyle>
            <a:lvl1pPr marL="228600" indent="-228600">
              <a:buClr>
                <a:srgbClr val="FBAF3A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rgbClr val="FBAF3A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bg1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rgbClr val="FBAF3A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bg1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14D7EB87-F1CC-B549-9205-9746CF821D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096" y="2391249"/>
            <a:ext cx="3641427" cy="469860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C7A769A-E2A3-7344-92BA-3E6EF57A9D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096" y="1403616"/>
            <a:ext cx="10122955" cy="493819"/>
          </a:xfrm>
          <a:noFill/>
        </p:spPr>
        <p:txBody>
          <a:bodyPr>
            <a:normAutofit/>
          </a:bodyPr>
          <a:lstStyle>
            <a:lvl1pPr>
              <a:defRPr sz="2800" b="0" i="0">
                <a:solidFill>
                  <a:srgbClr val="2AAABE"/>
                </a:solidFill>
                <a:latin typeface="Gotham-Book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B3A092-D67C-344F-AC3C-4B8AFB184C68}"/>
              </a:ext>
            </a:extLst>
          </p:cNvPr>
          <p:cNvCxnSpPr>
            <a:cxnSpLocks/>
          </p:cNvCxnSpPr>
          <p:nvPr userDrawn="1"/>
        </p:nvCxnSpPr>
        <p:spPr>
          <a:xfrm>
            <a:off x="365760" y="1311521"/>
            <a:ext cx="10242291" cy="0"/>
          </a:xfrm>
          <a:prstGeom prst="line">
            <a:avLst/>
          </a:prstGeom>
          <a:ln w="19050">
            <a:solidFill>
              <a:srgbClr val="273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F07C1D5-7419-C349-9399-B21E4A6B5B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5096" y="705947"/>
            <a:ext cx="10121900" cy="459829"/>
          </a:xfrm>
        </p:spPr>
        <p:txBody>
          <a:bodyPr>
            <a:noAutofit/>
          </a:bodyPr>
          <a:lstStyle>
            <a:lvl1pPr marL="0" indent="0">
              <a:buNone/>
              <a:defRPr sz="3200" b="0" i="0">
                <a:gradFill>
                  <a:gsLst>
                    <a:gs pos="0">
                      <a:srgbClr val="0065B0"/>
                    </a:gs>
                    <a:gs pos="99000">
                      <a:srgbClr val="2AAABE"/>
                    </a:gs>
                  </a:gsLst>
                  <a:lin ang="2700000" scaled="1"/>
                </a:gradFill>
                <a:latin typeface="Gotham-Medium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D016F-5D7C-154B-A409-026C90B5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0774" y="6402387"/>
            <a:ext cx="40571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6ECC40-5687-854F-BF7E-BCFAE62760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17BB8-214B-2545-B5B9-33AFA6AD6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26101" y="6389730"/>
            <a:ext cx="6312588" cy="365125"/>
          </a:xfrm>
        </p:spPr>
        <p:txBody>
          <a:bodyPr/>
          <a:lstStyle>
            <a:lvl1pPr algn="r">
              <a:defRPr b="0" i="0" spc="100" baseline="0">
                <a:solidFill>
                  <a:schemeClr val="bg1"/>
                </a:solidFill>
                <a:latin typeface="GothamBook" pitchFamily="50" charset="0"/>
              </a:defRPr>
            </a:lvl1pPr>
          </a:lstStyle>
          <a:p>
            <a:r>
              <a:rPr lang="en-US" dirty="0"/>
              <a:t>COMMUNICATIONS &amp; CUSTOMER SERVICE COMMITTEE MEETING</a:t>
            </a:r>
          </a:p>
        </p:txBody>
      </p:sp>
      <p:pic>
        <p:nvPicPr>
          <p:cNvPr id="2" name="Picture 1" descr="A black and grey logo&#10;&#10;Description automatically generated">
            <a:extLst>
              <a:ext uri="{FF2B5EF4-FFF2-40B4-BE49-F238E27FC236}">
                <a16:creationId xmlns:a16="http://schemas.microsoft.com/office/drawing/2014/main" id="{39B5AC01-85C9-E957-E4F0-35CF1B382E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840180" y="2192712"/>
            <a:ext cx="3909206" cy="435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2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MWD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5ED460E-EB9C-ED4E-8E1B-DB7ACEAAF66D}"/>
              </a:ext>
            </a:extLst>
          </p:cNvPr>
          <p:cNvSpPr/>
          <p:nvPr userDrawn="1"/>
        </p:nvSpPr>
        <p:spPr>
          <a:xfrm rot="10800000">
            <a:off x="-1" y="0"/>
            <a:ext cx="2558535" cy="6858000"/>
          </a:xfrm>
          <a:prstGeom prst="rect">
            <a:avLst/>
          </a:prstGeom>
          <a:gradFill>
            <a:gsLst>
              <a:gs pos="0">
                <a:srgbClr val="0065B0">
                  <a:alpha val="89000"/>
                </a:srgbClr>
              </a:gs>
              <a:gs pos="99000">
                <a:srgbClr val="2AAAB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47BDB-38F3-BA42-A01A-1E8B85BA5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978" y="1964724"/>
            <a:ext cx="8375822" cy="4040660"/>
          </a:xfrm>
        </p:spPr>
        <p:txBody>
          <a:bodyPr/>
          <a:lstStyle>
            <a:lvl1pPr marL="2286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FE183127-C0BC-7640-A574-B6B41625062C}"/>
              </a:ext>
            </a:extLst>
          </p:cNvPr>
          <p:cNvSpPr/>
          <p:nvPr userDrawn="1"/>
        </p:nvSpPr>
        <p:spPr>
          <a:xfrm>
            <a:off x="-304799" y="482214"/>
            <a:ext cx="11903676" cy="1111507"/>
          </a:xfrm>
          <a:prstGeom prst="round2DiagRect">
            <a:avLst/>
          </a:prstGeom>
          <a:solidFill>
            <a:srgbClr val="273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B8ED3-C7A8-954C-BCC1-D611C1965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01545"/>
            <a:ext cx="10515600" cy="672843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bg1"/>
                </a:solidFill>
                <a:latin typeface="Gotham-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136EFC-4167-2741-AD46-293ADF39665E}"/>
              </a:ext>
            </a:extLst>
          </p:cNvPr>
          <p:cNvSpPr/>
          <p:nvPr userDrawn="1"/>
        </p:nvSpPr>
        <p:spPr>
          <a:xfrm>
            <a:off x="0" y="6324257"/>
            <a:ext cx="12192000" cy="546100"/>
          </a:xfrm>
          <a:prstGeom prst="rect">
            <a:avLst/>
          </a:prstGeom>
          <a:gradFill flip="none" rotWithShape="1">
            <a:gsLst>
              <a:gs pos="0">
                <a:srgbClr val="273F57"/>
              </a:gs>
              <a:gs pos="99000">
                <a:srgbClr val="00517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7720C10-336E-C847-836C-0D48F69A1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700" y="6389730"/>
            <a:ext cx="5448988" cy="365125"/>
          </a:xfrm>
        </p:spPr>
        <p:txBody>
          <a:bodyPr/>
          <a:lstStyle>
            <a:lvl1pPr algn="r">
              <a:defRPr b="0" i="0" spc="100" baseline="0">
                <a:solidFill>
                  <a:schemeClr val="bg1"/>
                </a:solidFill>
                <a:latin typeface="Gotham-Book" pitchFamily="2" charset="0"/>
              </a:defRPr>
            </a:lvl1pPr>
          </a:lstStyle>
          <a:p>
            <a:r>
              <a:rPr lang="en-US" dirty="0"/>
              <a:t>COMMUNICATIONS &amp; CUSTOMER SERVICE COMMITTEE MEETING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71BDD1-368C-4740-BE7B-50EBCB76A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0774" y="6402387"/>
            <a:ext cx="40571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6ECC40-5687-854F-BF7E-BCFAE627606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black and grey logo&#10;&#10;Description automatically generated">
            <a:extLst>
              <a:ext uri="{FF2B5EF4-FFF2-40B4-BE49-F238E27FC236}">
                <a16:creationId xmlns:a16="http://schemas.microsoft.com/office/drawing/2014/main" id="{81FCA0A0-6CAE-7C8F-DB62-87986C12EC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1081180" y="1355177"/>
            <a:ext cx="4720891" cy="525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9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188E3-F7B8-9549-BD7C-DE6A0B8E0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3DC3D-F658-9947-932F-7863A25AA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19BC9-29AE-8043-8913-883FBD5FAC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19555-B2CE-3C43-AABF-3B537D71E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CLEARSOURCE REPORT 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ECEA0-EF2E-B84C-8A35-5BD5588A1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ECC40-5687-854F-BF7E-BCFAE62760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7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50" r:id="rId9"/>
    <p:sldLayoutId id="214748366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FDF9D-AC6B-1CDD-E777-6200C2681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9944" y="1129693"/>
            <a:ext cx="8055886" cy="226701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Potential CIP Project Acceleration w/Savings from Early Detachment</a:t>
            </a:r>
            <a:endParaRPr lang="en-US" dirty="0">
              <a:solidFill>
                <a:schemeClr val="bg1"/>
              </a:solidFill>
              <a:cs typeface="Helvetic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39441-C8F3-8AEF-6098-1C78DF2B29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Gotham-Book"/>
              </a:rPr>
              <a:t>November 5,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27979-4120-B1A3-888E-0B20176E3B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4293" y="3791564"/>
            <a:ext cx="6992937" cy="6715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Gotham-Medium"/>
              </a:rPr>
              <a:t>E&amp;O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21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50AC1-7D40-6628-742B-30904D98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CC40-5687-854F-BF7E-BCFAE627606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857E54-3707-7F4F-C70B-829282CA9BE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85672" y="1067923"/>
            <a:ext cx="7622454" cy="427300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tx2"/>
                </a:solidFill>
                <a:latin typeface="Proxima Nova"/>
              </a:rPr>
              <a:t>Savings of $768,800 from Early Detachment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  <a:latin typeface="Proxima Nova"/>
              </a:rPr>
              <a:t>Overage Offset - PS’s Overage of $1.1M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Proxima Nova"/>
              </a:rPr>
              <a:t>Reduction in Debt Service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  <a:latin typeface="Proxima Nova"/>
              </a:rPr>
              <a:t>Pipeline Replacement - Accelerate La Canada Pipeline Replacement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  <a:latin typeface="Proxima Nova"/>
              </a:rPr>
              <a:t>Water Quality – Advance RCS systems at Southern Tanks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  <a:latin typeface="Proxima Nova"/>
              </a:rPr>
              <a:t>Reliability – Advance Emergency Generator Installation at Lilac PS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tx2"/>
              </a:solidFill>
              <a:latin typeface="Proxima Nova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tx2"/>
              </a:solidFill>
              <a:latin typeface="Proxima Nova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tx2"/>
              </a:solidFill>
              <a:latin typeface="Proxima Nova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tx2"/>
              </a:solidFill>
              <a:latin typeface="Proxima Nova"/>
            </a:endParaRPr>
          </a:p>
          <a:p>
            <a:pPr lvl="2"/>
            <a:endParaRPr lang="en-US" dirty="0">
              <a:solidFill>
                <a:schemeClr val="tx2"/>
              </a:solidFill>
              <a:latin typeface="Proxima Nova"/>
            </a:endParaRPr>
          </a:p>
          <a:p>
            <a:pPr lvl="2"/>
            <a:endParaRPr lang="en-US" dirty="0">
              <a:solidFill>
                <a:schemeClr val="tx2"/>
              </a:solidFill>
              <a:latin typeface="Proxima Nova"/>
            </a:endParaRPr>
          </a:p>
          <a:p>
            <a:pPr lvl="2"/>
            <a:endParaRPr lang="en-US" dirty="0">
              <a:solidFill>
                <a:schemeClr val="tx2"/>
              </a:solidFill>
              <a:latin typeface="Proxima Nova"/>
            </a:endParaRPr>
          </a:p>
          <a:p>
            <a:pPr lvl="2"/>
            <a:endParaRPr lang="en-US" dirty="0">
              <a:solidFill>
                <a:schemeClr val="tx2"/>
              </a:solidFill>
              <a:latin typeface="Proxima Nova"/>
            </a:endParaRPr>
          </a:p>
          <a:p>
            <a:pPr lvl="2"/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87A1305F-515C-A7C6-E22A-F93B04B64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47" y="805579"/>
            <a:ext cx="2447345" cy="141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60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86651-8593-C31D-E604-8B5FF71A0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09D89-2F11-AF8C-90DA-53E661D35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CC40-5687-854F-BF7E-BCFAE627606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72CF7A-0BC2-AC21-B833-AFA2379EE4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38030" y="662680"/>
            <a:ext cx="7622454" cy="39820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tx2"/>
                </a:solidFill>
                <a:latin typeface="Proxima Nova"/>
              </a:rPr>
              <a:t>Reduction in Proposed Debt Service</a:t>
            </a:r>
          </a:p>
          <a:p>
            <a:r>
              <a:rPr lang="en-US" dirty="0">
                <a:solidFill>
                  <a:schemeClr val="tx2"/>
                </a:solidFill>
                <a:latin typeface="Proxima Nova"/>
              </a:rPr>
              <a:t>Offsets $1.15M Pump Station additional funding need</a:t>
            </a:r>
          </a:p>
          <a:p>
            <a:r>
              <a:rPr lang="en-US" dirty="0">
                <a:solidFill>
                  <a:schemeClr val="tx2"/>
                </a:solidFill>
                <a:latin typeface="Proxima Nova"/>
              </a:rPr>
              <a:t>Saves ~$209,000 in interest costs over 10-years</a:t>
            </a:r>
          </a:p>
          <a:p>
            <a:pPr lvl="2"/>
            <a:endParaRPr lang="en-US" dirty="0">
              <a:solidFill>
                <a:schemeClr val="tx2"/>
              </a:solidFill>
              <a:latin typeface="Proxima Nova"/>
            </a:endParaRPr>
          </a:p>
          <a:p>
            <a:pPr lvl="2"/>
            <a:endParaRPr lang="en-US" dirty="0">
              <a:solidFill>
                <a:schemeClr val="tx2"/>
              </a:solidFill>
              <a:latin typeface="Proxima Nova"/>
            </a:endParaRPr>
          </a:p>
          <a:p>
            <a:pPr lvl="2"/>
            <a:endParaRPr lang="en-US" dirty="0">
              <a:solidFill>
                <a:schemeClr val="tx2"/>
              </a:solidFill>
              <a:latin typeface="Proxima Nova"/>
            </a:endParaRPr>
          </a:p>
          <a:p>
            <a:pPr lvl="2"/>
            <a:endParaRPr lang="en-US" dirty="0">
              <a:solidFill>
                <a:schemeClr val="tx2"/>
              </a:solidFill>
              <a:latin typeface="Proxima Nova"/>
            </a:endParaRPr>
          </a:p>
          <a:p>
            <a:pPr lvl="2"/>
            <a:endParaRPr lang="en-US" dirty="0">
              <a:solidFill>
                <a:schemeClr val="tx2"/>
              </a:solidFill>
              <a:latin typeface="Proxima Nova"/>
            </a:endParaRPr>
          </a:p>
          <a:p>
            <a:pPr lvl="2"/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AFF00C84-2462-D088-3282-C0530250C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47" y="805579"/>
            <a:ext cx="2447345" cy="1414460"/>
          </a:xfrm>
          <a:prstGeom prst="rect">
            <a:avLst/>
          </a:prstGeom>
        </p:spPr>
      </p:pic>
      <p:pic>
        <p:nvPicPr>
          <p:cNvPr id="7" name="Picture 6" descr="A large machine in a room">
            <a:extLst>
              <a:ext uri="{FF2B5EF4-FFF2-40B4-BE49-F238E27FC236}">
                <a16:creationId xmlns:a16="http://schemas.microsoft.com/office/drawing/2014/main" id="{A4F7FFE8-2978-0312-2F22-AAA554C58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89" y="2823116"/>
            <a:ext cx="4014795" cy="3011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2244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50AC1-7D40-6628-742B-30904D98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CC40-5687-854F-BF7E-BCFAE627606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857E54-3707-7F4F-C70B-829282CA9BE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21157" y="1034372"/>
            <a:ext cx="7622454" cy="51979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tx2"/>
                </a:solidFill>
                <a:latin typeface="Proxima Nova"/>
              </a:rPr>
              <a:t>Rehabilitation/Replacement Project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Proxima Nova"/>
              </a:rPr>
              <a:t>La Canada Pipeline Replacement</a:t>
            </a:r>
          </a:p>
          <a:p>
            <a:pPr lvl="2"/>
            <a:r>
              <a:rPr lang="en-US" dirty="0">
                <a:solidFill>
                  <a:schemeClr val="tx2"/>
                </a:solidFill>
                <a:latin typeface="Proxima Nova"/>
              </a:rPr>
              <a:t>$150k for PRS System Install in 24/25</a:t>
            </a:r>
          </a:p>
          <a:p>
            <a:pPr lvl="2"/>
            <a:r>
              <a:rPr lang="en-US" dirty="0">
                <a:solidFill>
                  <a:schemeClr val="tx2"/>
                </a:solidFill>
                <a:latin typeface="Proxima Nova"/>
              </a:rPr>
              <a:t>$700k for pipeline replacement in 25/26</a:t>
            </a:r>
          </a:p>
          <a:p>
            <a:pPr lvl="2"/>
            <a:endParaRPr lang="en-US" dirty="0">
              <a:solidFill>
                <a:schemeClr val="tx2"/>
              </a:solidFill>
              <a:latin typeface="Proxima Nova"/>
            </a:endParaRPr>
          </a:p>
          <a:p>
            <a:pPr lvl="2"/>
            <a:endParaRPr lang="en-US" dirty="0">
              <a:solidFill>
                <a:schemeClr val="tx2"/>
              </a:solidFill>
              <a:latin typeface="Proxima Nova"/>
            </a:endParaRPr>
          </a:p>
          <a:p>
            <a:pPr lvl="2"/>
            <a:endParaRPr lang="en-US" dirty="0">
              <a:solidFill>
                <a:schemeClr val="tx2"/>
              </a:solidFill>
              <a:latin typeface="Proxima Nova"/>
            </a:endParaRPr>
          </a:p>
          <a:p>
            <a:pPr lvl="2"/>
            <a:endParaRPr lang="en-US" dirty="0">
              <a:solidFill>
                <a:schemeClr val="tx2"/>
              </a:solidFill>
              <a:latin typeface="Proxima Nova"/>
            </a:endParaRPr>
          </a:p>
          <a:p>
            <a:pPr lvl="2"/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87A1305F-515C-A7C6-E22A-F93B04B64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47" y="805579"/>
            <a:ext cx="2447345" cy="14144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D20310-7687-6A7D-C92B-32BF1AECF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519" y="3082965"/>
            <a:ext cx="8190382" cy="29694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4577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47BF6-C809-8001-D607-11029E5B9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71363-9EAF-6889-6C59-E65FE4337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CC40-5687-854F-BF7E-BCFAE627606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E56746-C1CD-8A82-4A85-5F5D7C9312B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21157" y="1034372"/>
            <a:ext cx="7622454" cy="51979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tx2"/>
                </a:solidFill>
                <a:latin typeface="Proxima Nova"/>
              </a:rPr>
              <a:t>Water Quality</a:t>
            </a:r>
          </a:p>
          <a:p>
            <a:r>
              <a:rPr lang="en-US" dirty="0">
                <a:solidFill>
                  <a:schemeClr val="tx2"/>
                </a:solidFill>
                <a:latin typeface="Proxima Nova"/>
              </a:rPr>
              <a:t>RCS systems for chloramine residual maintenance at Hutton, Turner, and Gopher Canyon Tanks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Proxima Nova"/>
              </a:rPr>
              <a:t>Tank Mixer + Chem Storage and Feed System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Proxima Nova"/>
              </a:rPr>
              <a:t>~$250k per system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Proxima Nova"/>
              </a:rPr>
              <a:t>Allows for maintenance of adequate disinfection residuals during low-demand periods, fire weather response, or other operational needs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Proxima Nova"/>
              </a:rPr>
              <a:t>Potential for reduced chemical demands at Morro Reservoir</a:t>
            </a:r>
          </a:p>
          <a:p>
            <a:pPr lvl="2"/>
            <a:endParaRPr lang="en-US" dirty="0">
              <a:solidFill>
                <a:schemeClr val="tx2"/>
              </a:solidFill>
              <a:latin typeface="Proxima Nova"/>
            </a:endParaRPr>
          </a:p>
          <a:p>
            <a:pPr lvl="2"/>
            <a:endParaRPr lang="en-US" dirty="0">
              <a:solidFill>
                <a:schemeClr val="tx2"/>
              </a:solidFill>
              <a:latin typeface="Proxima Nova"/>
            </a:endParaRPr>
          </a:p>
          <a:p>
            <a:pPr lvl="2"/>
            <a:endParaRPr lang="en-US" dirty="0">
              <a:solidFill>
                <a:schemeClr val="tx2"/>
              </a:solidFill>
              <a:latin typeface="Proxima Nova"/>
            </a:endParaRPr>
          </a:p>
          <a:p>
            <a:pPr lvl="2"/>
            <a:endParaRPr lang="en-US" dirty="0">
              <a:solidFill>
                <a:schemeClr val="tx2"/>
              </a:solidFill>
              <a:latin typeface="Proxima Nova"/>
            </a:endParaRPr>
          </a:p>
          <a:p>
            <a:pPr lvl="2"/>
            <a:endParaRPr lang="en-US" dirty="0">
              <a:solidFill>
                <a:schemeClr val="tx2"/>
              </a:solidFill>
              <a:latin typeface="Proxima Nova"/>
            </a:endParaRPr>
          </a:p>
          <a:p>
            <a:pPr lvl="2"/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7CD4911D-5694-A45C-F1C7-3634B55A0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47" y="805579"/>
            <a:ext cx="2447345" cy="14144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CB95D2-3CC9-F37B-3B35-35F33283B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74" y="3205312"/>
            <a:ext cx="4216261" cy="23275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562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6F9C6-3FA8-101B-3574-ACA6DE5F0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972D1-DDC7-45AF-8E6D-A43FEEAF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CC40-5687-854F-BF7E-BCFAE627606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8FB31D-4278-C763-6D03-ACCBC19D119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48420" y="489294"/>
            <a:ext cx="7622454" cy="51979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tx2"/>
                </a:solidFill>
                <a:latin typeface="Proxima Nova"/>
              </a:rPr>
              <a:t>Reliability</a:t>
            </a:r>
          </a:p>
          <a:p>
            <a:r>
              <a:rPr lang="en-US" dirty="0">
                <a:solidFill>
                  <a:schemeClr val="tx2"/>
                </a:solidFill>
                <a:latin typeface="Proxima Nova"/>
              </a:rPr>
              <a:t>Diesel Gen Set for Lilac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Proxima Nova"/>
              </a:rPr>
              <a:t>Backup Power for outages in the southern zone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Proxima Nova"/>
              </a:rPr>
              <a:t>Largest Pump Station in the Zone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Proxima Nova"/>
              </a:rPr>
              <a:t>$750k-$1.0M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Proxima Nova"/>
              </a:rPr>
              <a:t>Potential Grant Funded Project</a:t>
            </a:r>
          </a:p>
          <a:p>
            <a:pPr lvl="2"/>
            <a:endParaRPr lang="en-US" dirty="0">
              <a:solidFill>
                <a:schemeClr val="tx2"/>
              </a:solidFill>
              <a:latin typeface="Proxima Nova"/>
            </a:endParaRPr>
          </a:p>
          <a:p>
            <a:pPr lvl="2"/>
            <a:endParaRPr lang="en-US" dirty="0">
              <a:solidFill>
                <a:schemeClr val="tx2"/>
              </a:solidFill>
              <a:latin typeface="Proxima Nova"/>
            </a:endParaRPr>
          </a:p>
          <a:p>
            <a:pPr lvl="2"/>
            <a:endParaRPr lang="en-US" dirty="0">
              <a:solidFill>
                <a:schemeClr val="tx2"/>
              </a:solidFill>
              <a:latin typeface="Proxima Nova"/>
            </a:endParaRPr>
          </a:p>
          <a:p>
            <a:pPr lvl="2"/>
            <a:endParaRPr lang="en-US" dirty="0">
              <a:solidFill>
                <a:schemeClr val="tx2"/>
              </a:solidFill>
              <a:latin typeface="Proxima Nova"/>
            </a:endParaRPr>
          </a:p>
          <a:p>
            <a:pPr lvl="2"/>
            <a:endParaRPr lang="en-US" dirty="0">
              <a:solidFill>
                <a:schemeClr val="tx2"/>
              </a:solidFill>
              <a:latin typeface="Proxima Nova"/>
            </a:endParaRPr>
          </a:p>
          <a:p>
            <a:pPr lvl="2"/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B4CF3D87-5CE0-D144-D627-A3D150E9B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47" y="805579"/>
            <a:ext cx="2447345" cy="1414460"/>
          </a:xfrm>
          <a:prstGeom prst="rect">
            <a:avLst/>
          </a:prstGeom>
        </p:spPr>
      </p:pic>
      <p:pic>
        <p:nvPicPr>
          <p:cNvPr id="8" name="Picture 7" descr="A picture containing ground, outdoor, mountain, dirt&#10;&#10;Description automatically generated">
            <a:extLst>
              <a:ext uri="{FF2B5EF4-FFF2-40B4-BE49-F238E27FC236}">
                <a16:creationId xmlns:a16="http://schemas.microsoft.com/office/drawing/2014/main" id="{49E6616C-1A9E-B0FC-6D6F-89731EF9C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74" y="3267104"/>
            <a:ext cx="5573835" cy="3135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4117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F SlideDeckTemplate 2021" id="{73AC3071-162C-A24D-93E3-1D8BB84C84A8}" vid="{F219C12A-8E40-BF4F-9664-5587038523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24367</TotalTime>
  <Words>201</Words>
  <Application>Microsoft Office PowerPoint</Application>
  <PresentationFormat>Widescreen</PresentationFormat>
  <Paragraphs>70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GothamBook</vt:lpstr>
      <vt:lpstr>Gotham-Book</vt:lpstr>
      <vt:lpstr>Gotham-Medium</vt:lpstr>
      <vt:lpstr>Helvetica</vt:lpstr>
      <vt:lpstr>Proxima Nova</vt:lpstr>
      <vt:lpstr>Office Theme</vt:lpstr>
      <vt:lpstr>Potential CIP Project Acceleration w/Savings from Early Detachment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Bethel</dc:creator>
  <cp:lastModifiedBy>Jake Wiley</cp:lastModifiedBy>
  <cp:revision>503</cp:revision>
  <cp:lastPrinted>2024-08-27T17:33:22Z</cp:lastPrinted>
  <dcterms:created xsi:type="dcterms:W3CDTF">2022-01-13T02:25:26Z</dcterms:created>
  <dcterms:modified xsi:type="dcterms:W3CDTF">2024-11-05T20:44:08Z</dcterms:modified>
</cp:coreProperties>
</file>