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 autoCompressPictures="0">
  <p:sldMasterIdLst>
    <p:sldMasterId id="2147483648" r:id="rId4"/>
  </p:sldMasterIdLst>
  <p:notesMasterIdLst>
    <p:notesMasterId r:id="rId14"/>
  </p:notesMasterIdLst>
  <p:sldIdLst>
    <p:sldId id="259" r:id="rId5"/>
    <p:sldId id="265" r:id="rId6"/>
    <p:sldId id="277" r:id="rId7"/>
    <p:sldId id="269" r:id="rId8"/>
    <p:sldId id="270" r:id="rId9"/>
    <p:sldId id="272" r:id="rId10"/>
    <p:sldId id="278" r:id="rId11"/>
    <p:sldId id="279" r:id="rId12"/>
    <p:sldId id="264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B2E5C"/>
    <a:srgbClr val="0966AF"/>
    <a:srgbClr val="97D8E9"/>
    <a:srgbClr val="F16022"/>
    <a:srgbClr val="FEBF0F"/>
    <a:srgbClr val="4FC6E0"/>
    <a:srgbClr val="204C9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3D17113-2DC9-444A-9524-C972EE5F6353}" v="8" dt="2024-08-23T16:54:01.389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2647"/>
    <p:restoredTop sz="94658"/>
  </p:normalViewPr>
  <p:slideViewPr>
    <p:cSldViewPr snapToGrid="0">
      <p:cViewPr varScale="1">
        <p:scale>
          <a:sx n="93" d="100"/>
          <a:sy n="93" d="100"/>
        </p:scale>
        <p:origin x="208" y="7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C171399-4CEA-F64B-ADAA-54B0DFF2365F}" type="datetimeFigureOut">
              <a:rPr lang="en-US" smtClean="0"/>
              <a:t>8/23/24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7CA2F4D-5C1C-834B-BEFA-52EB684A70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83382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110C6138-4F1C-B547-FF9F-43C23101FD89}"/>
              </a:ext>
            </a:extLst>
          </p:cNvPr>
          <p:cNvSpPr/>
          <p:nvPr userDrawn="1"/>
        </p:nvSpPr>
        <p:spPr>
          <a:xfrm>
            <a:off x="-6066" y="0"/>
            <a:ext cx="12323572" cy="6858000"/>
          </a:xfrm>
          <a:prstGeom prst="rect">
            <a:avLst/>
          </a:prstGeom>
          <a:gradFill flip="none" rotWithShape="1">
            <a:gsLst>
              <a:gs pos="30000">
                <a:srgbClr val="0966AF">
                  <a:alpha val="84244"/>
                </a:srgbClr>
              </a:gs>
              <a:gs pos="92000">
                <a:schemeClr val="bg1"/>
              </a:gs>
              <a:gs pos="73000">
                <a:srgbClr val="97D8E9">
                  <a:alpha val="42409"/>
                </a:srgbClr>
              </a:gs>
              <a:gs pos="4000">
                <a:srgbClr val="204C90">
                  <a:lumMod val="100000"/>
                </a:srgb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n>
                <a:noFill/>
              </a:ln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BAFF06F-2190-A605-D21D-F371A0D5DB4A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23913" y="997981"/>
            <a:ext cx="6666099" cy="2387600"/>
          </a:xfrm>
        </p:spPr>
        <p:txBody>
          <a:bodyPr anchor="b">
            <a:noAutofit/>
          </a:bodyPr>
          <a:lstStyle>
            <a:lvl1pPr algn="l">
              <a:defRPr sz="6000" b="1" i="0">
                <a:solidFill>
                  <a:schemeClr val="bg1"/>
                </a:solidFill>
                <a:latin typeface="Helvetica" pitchFamily="2" charset="0"/>
              </a:defRPr>
            </a:lvl1pPr>
          </a:lstStyle>
          <a:p>
            <a:r>
              <a:rPr lang="en-US" dirty="0"/>
              <a:t>Click to edit 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82C7A02-17FB-4744-C320-2BD4F260738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48535"/>
            <a:ext cx="2743200" cy="365125"/>
          </a:xfrm>
        </p:spPr>
        <p:txBody>
          <a:bodyPr/>
          <a:lstStyle/>
          <a:p>
            <a:fld id="{2710CF3A-2330-7947-A4D7-592FAAB1E44C}" type="datetime1">
              <a:rPr lang="en-US" smtClean="0"/>
              <a:t>8/23/24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A84D2E7-A35F-8C89-C36E-EB7C80EBC6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571D46A-C403-A7D8-869D-A80A30B9AC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B073CA-E1DB-6646-8627-B9A066EC1A46}" type="slidenum">
              <a:rPr lang="en-US" smtClean="0"/>
              <a:t>‹#›</a:t>
            </a:fld>
            <a:endParaRPr lang="en-US"/>
          </a:p>
        </p:txBody>
      </p:sp>
      <p:pic>
        <p:nvPicPr>
          <p:cNvPr id="10" name="Picture 9" descr="A logo with a sun and waves&#10;&#10;Description automatically generated">
            <a:extLst>
              <a:ext uri="{FF2B5EF4-FFF2-40B4-BE49-F238E27FC236}">
                <a16:creationId xmlns:a16="http://schemas.microsoft.com/office/drawing/2014/main" id="{37834BAB-8B32-86AD-EA59-DF54324ADE3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19991" y="4292553"/>
            <a:ext cx="3328577" cy="1902044"/>
          </a:xfrm>
          <a:prstGeom prst="rect">
            <a:avLst/>
          </a:prstGeom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ECE1F118-421A-CA40-513E-DF516D9EA5B1}"/>
              </a:ext>
            </a:extLst>
          </p:cNvPr>
          <p:cNvCxnSpPr>
            <a:cxnSpLocks/>
          </p:cNvCxnSpPr>
          <p:nvPr userDrawn="1"/>
        </p:nvCxnSpPr>
        <p:spPr>
          <a:xfrm>
            <a:off x="838200" y="3372134"/>
            <a:ext cx="6651812" cy="0"/>
          </a:xfrm>
          <a:prstGeom prst="line">
            <a:avLst/>
          </a:prstGeom>
          <a:ln w="25400">
            <a:gradFill>
              <a:gsLst>
                <a:gs pos="13000">
                  <a:srgbClr val="FFC000"/>
                </a:gs>
                <a:gs pos="100000">
                  <a:srgbClr val="F16022"/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ubtitle 2">
            <a:extLst>
              <a:ext uri="{FF2B5EF4-FFF2-40B4-BE49-F238E27FC236}">
                <a16:creationId xmlns:a16="http://schemas.microsoft.com/office/drawing/2014/main" id="{7E974C75-2A2B-16BD-1E96-4834378B880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23913" y="3477656"/>
            <a:ext cx="6666099" cy="1655762"/>
          </a:xfrm>
        </p:spPr>
        <p:txBody>
          <a:bodyPr/>
          <a:lstStyle>
            <a:lvl1pPr marL="0" indent="0" algn="l">
              <a:buNone/>
              <a:defRPr sz="2400">
                <a:solidFill>
                  <a:srgbClr val="0966AF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5504000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 Single Corner Rectangle 5">
            <a:extLst>
              <a:ext uri="{FF2B5EF4-FFF2-40B4-BE49-F238E27FC236}">
                <a16:creationId xmlns:a16="http://schemas.microsoft.com/office/drawing/2014/main" id="{C9C126FC-C15A-113C-E470-0EB41E330AF2}"/>
              </a:ext>
            </a:extLst>
          </p:cNvPr>
          <p:cNvSpPr/>
          <p:nvPr userDrawn="1"/>
        </p:nvSpPr>
        <p:spPr>
          <a:xfrm>
            <a:off x="0" y="365125"/>
            <a:ext cx="11711354" cy="1147152"/>
          </a:xfrm>
          <a:prstGeom prst="round1Rect">
            <a:avLst/>
          </a:prstGeom>
          <a:gradFill>
            <a:gsLst>
              <a:gs pos="62000">
                <a:srgbClr val="0966AF">
                  <a:alpha val="84244"/>
                </a:srgbClr>
              </a:gs>
              <a:gs pos="92000">
                <a:srgbClr val="97D8E9">
                  <a:alpha val="42409"/>
                </a:srgbClr>
              </a:gs>
              <a:gs pos="22000">
                <a:srgbClr val="204C90">
                  <a:lumMod val="100000"/>
                </a:srgbClr>
              </a:gs>
            </a:gsLst>
            <a:lin ang="270000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28E154F-548C-B0B2-B215-0C5E762D15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75527EF1-7351-3F7D-E505-9DEE773BCC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E23572A-E778-79D4-3347-436AEC59081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38000"/>
          </a:blip>
          <a:srcRect l="-144" r="40633"/>
          <a:stretch/>
        </p:blipFill>
        <p:spPr>
          <a:xfrm>
            <a:off x="9155430" y="5636799"/>
            <a:ext cx="3036570" cy="10658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5223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F78C70D-67B1-8E65-69EC-736D7C5A273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0" y="0"/>
            <a:ext cx="7162800" cy="6858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8" name="Round Single Corner Rectangle 7">
            <a:extLst>
              <a:ext uri="{FF2B5EF4-FFF2-40B4-BE49-F238E27FC236}">
                <a16:creationId xmlns:a16="http://schemas.microsoft.com/office/drawing/2014/main" id="{B262A401-AD5B-0CE6-E386-2258158E0935}"/>
              </a:ext>
            </a:extLst>
          </p:cNvPr>
          <p:cNvSpPr/>
          <p:nvPr userDrawn="1"/>
        </p:nvSpPr>
        <p:spPr>
          <a:xfrm rot="10800000">
            <a:off x="6742906" y="0"/>
            <a:ext cx="5449094" cy="6356350"/>
          </a:xfrm>
          <a:prstGeom prst="round1Rect">
            <a:avLst/>
          </a:prstGeom>
          <a:gradFill>
            <a:gsLst>
              <a:gs pos="31000">
                <a:srgbClr val="0966AF">
                  <a:alpha val="84244"/>
                </a:srgbClr>
              </a:gs>
              <a:gs pos="92000">
                <a:srgbClr val="97D8E9">
                  <a:alpha val="42409"/>
                </a:srgbClr>
              </a:gs>
              <a:gs pos="4000">
                <a:srgbClr val="204C90">
                  <a:lumMod val="100000"/>
                </a:srgbClr>
              </a:gs>
            </a:gsLst>
            <a:lin ang="270000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CF88AEB-29D0-A15E-1C6A-F928CB5849C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254341" y="2069690"/>
            <a:ext cx="4099460" cy="3999321"/>
          </a:xfrm>
        </p:spPr>
        <p:txBody>
          <a:bodyPr/>
          <a:lstStyle>
            <a:lvl1pPr marL="0" indent="0">
              <a:buNone/>
              <a:defRPr sz="1600">
                <a:solidFill>
                  <a:srgbClr val="1B2E5C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8F9FB64F-F795-FFC4-DBCC-6DF3771DBA5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54340" y="817002"/>
            <a:ext cx="4099460" cy="1054252"/>
          </a:xfrm>
        </p:spPr>
        <p:txBody>
          <a:bodyPr anchor="b"/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title style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61BE6760-D43D-DE7F-E777-57DFE552314D}"/>
              </a:ext>
            </a:extLst>
          </p:cNvPr>
          <p:cNvCxnSpPr>
            <a:cxnSpLocks/>
          </p:cNvCxnSpPr>
          <p:nvPr userDrawn="1"/>
        </p:nvCxnSpPr>
        <p:spPr>
          <a:xfrm flipV="1">
            <a:off x="7254340" y="1868271"/>
            <a:ext cx="4099460" cy="2982"/>
          </a:xfrm>
          <a:prstGeom prst="line">
            <a:avLst/>
          </a:prstGeom>
          <a:ln w="25400">
            <a:gradFill>
              <a:gsLst>
                <a:gs pos="13000">
                  <a:srgbClr val="FFC000"/>
                </a:gs>
                <a:gs pos="100000">
                  <a:srgbClr val="F16022"/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>
            <a:extLst>
              <a:ext uri="{FF2B5EF4-FFF2-40B4-BE49-F238E27FC236}">
                <a16:creationId xmlns:a16="http://schemas.microsoft.com/office/drawing/2014/main" id="{766B53FB-915C-E92B-8330-F11889DAA26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38000"/>
          </a:blip>
          <a:srcRect l="-144" r="40633"/>
          <a:stretch/>
        </p:blipFill>
        <p:spPr>
          <a:xfrm>
            <a:off x="9155430" y="5254030"/>
            <a:ext cx="3036570" cy="10658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842634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F8389FC0-5D5A-3651-138D-C26B422DE045}"/>
              </a:ext>
            </a:extLst>
          </p:cNvPr>
          <p:cNvSpPr/>
          <p:nvPr userDrawn="1"/>
        </p:nvSpPr>
        <p:spPr>
          <a:xfrm rot="10800000">
            <a:off x="-6066" y="0"/>
            <a:ext cx="12296678" cy="6858000"/>
          </a:xfrm>
          <a:prstGeom prst="rect">
            <a:avLst/>
          </a:prstGeom>
          <a:gradFill flip="none" rotWithShape="1">
            <a:gsLst>
              <a:gs pos="30000">
                <a:srgbClr val="0966AF">
                  <a:alpha val="84244"/>
                </a:srgbClr>
              </a:gs>
              <a:gs pos="92000">
                <a:schemeClr val="bg1"/>
              </a:gs>
              <a:gs pos="73000">
                <a:srgbClr val="97D8E9">
                  <a:alpha val="42409"/>
                </a:srgbClr>
              </a:gs>
              <a:gs pos="4000">
                <a:srgbClr val="204C90">
                  <a:lumMod val="100000"/>
                </a:srgb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n>
                <a:noFill/>
              </a:ln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2E17C329-285A-512B-B1FE-9DD10EC3D63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84473" y="3652870"/>
            <a:ext cx="10515600" cy="607890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title style</a:t>
            </a:r>
          </a:p>
        </p:txBody>
      </p:sp>
      <p:pic>
        <p:nvPicPr>
          <p:cNvPr id="5" name="Picture 4" descr="A logo with a sun and waves&#10;&#10;Description automatically generated">
            <a:extLst>
              <a:ext uri="{FF2B5EF4-FFF2-40B4-BE49-F238E27FC236}">
                <a16:creationId xmlns:a16="http://schemas.microsoft.com/office/drawing/2014/main" id="{8EFA0F9A-E681-975C-8095-D69833ABAC9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455232" y="464597"/>
            <a:ext cx="4947678" cy="28272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6855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DE97D370-1644-EA20-36B0-0F576613D1DE}"/>
              </a:ext>
            </a:extLst>
          </p:cNvPr>
          <p:cNvSpPr/>
          <p:nvPr userDrawn="1"/>
        </p:nvSpPr>
        <p:spPr>
          <a:xfrm>
            <a:off x="-6066" y="-1"/>
            <a:ext cx="12198066" cy="3106271"/>
          </a:xfrm>
          <a:prstGeom prst="rect">
            <a:avLst/>
          </a:prstGeom>
          <a:gradFill flip="none" rotWithShape="1">
            <a:gsLst>
              <a:gs pos="33000">
                <a:srgbClr val="0966AF">
                  <a:alpha val="84244"/>
                </a:srgbClr>
              </a:gs>
              <a:gs pos="84000">
                <a:schemeClr val="bg1"/>
              </a:gs>
              <a:gs pos="56000">
                <a:srgbClr val="97D8E9">
                  <a:alpha val="42409"/>
                </a:srgbClr>
              </a:gs>
              <a:gs pos="8000">
                <a:srgbClr val="204C90">
                  <a:lumMod val="100000"/>
                </a:srgb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n>
                <a:noFill/>
              </a:ln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4458D5F-E17A-719B-FD1E-2D4E10B2E49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7CC692-A0C9-EB4B-8A51-124CEDACFF5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442E0C2-7856-2959-8B03-40C27CA594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A21006-135E-8E44-8B36-B09088024B79}" type="datetime1">
              <a:rPr lang="en-US" smtClean="0"/>
              <a:t>8/23/24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F88FC86-C04E-47A8-1A10-DB6B90BC92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9BC8479-224A-930F-4886-0851C9BB6C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B073CA-E1DB-6646-8627-B9A066EC1A46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B5E63AF7-0B64-23FF-EF8D-8905A327FFCA}"/>
              </a:ext>
            </a:extLst>
          </p:cNvPr>
          <p:cNvCxnSpPr>
            <a:cxnSpLocks/>
          </p:cNvCxnSpPr>
          <p:nvPr userDrawn="1"/>
        </p:nvCxnSpPr>
        <p:spPr>
          <a:xfrm>
            <a:off x="846994" y="1288927"/>
            <a:ext cx="10506806" cy="0"/>
          </a:xfrm>
          <a:prstGeom prst="line">
            <a:avLst/>
          </a:prstGeom>
          <a:ln w="25400">
            <a:gradFill>
              <a:gsLst>
                <a:gs pos="13000">
                  <a:srgbClr val="FFC000"/>
                </a:gs>
                <a:gs pos="100000">
                  <a:srgbClr val="F16022"/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Picture Placeholder 2">
            <a:extLst>
              <a:ext uri="{FF2B5EF4-FFF2-40B4-BE49-F238E27FC236}">
                <a16:creationId xmlns:a16="http://schemas.microsoft.com/office/drawing/2014/main" id="{81BF62DD-D18D-625A-62BB-E5807DE77EFF}"/>
              </a:ext>
            </a:extLst>
          </p:cNvPr>
          <p:cNvSpPr>
            <a:spLocks noGrp="1"/>
          </p:cNvSpPr>
          <p:nvPr>
            <p:ph type="pic" idx="14"/>
          </p:nvPr>
        </p:nvSpPr>
        <p:spPr>
          <a:xfrm>
            <a:off x="6560718" y="1817738"/>
            <a:ext cx="5631282" cy="435133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6A6E7DA9-3501-A5D8-8B2B-3A144215A70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3303" r="32792"/>
          <a:stretch/>
        </p:blipFill>
        <p:spPr>
          <a:xfrm>
            <a:off x="8931166" y="223122"/>
            <a:ext cx="3260834" cy="10658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13858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9CA64277-E16C-7F5C-34ED-CECE4FF4F175}"/>
              </a:ext>
            </a:extLst>
          </p:cNvPr>
          <p:cNvSpPr/>
          <p:nvPr userDrawn="1"/>
        </p:nvSpPr>
        <p:spPr>
          <a:xfrm>
            <a:off x="0" y="0"/>
            <a:ext cx="12191999" cy="6858000"/>
          </a:xfrm>
          <a:prstGeom prst="rect">
            <a:avLst/>
          </a:prstGeom>
          <a:gradFill flip="none" rotWithShape="1">
            <a:gsLst>
              <a:gs pos="30000">
                <a:srgbClr val="0966AF">
                  <a:alpha val="84244"/>
                </a:srgbClr>
              </a:gs>
              <a:gs pos="94000">
                <a:schemeClr val="bg1"/>
              </a:gs>
              <a:gs pos="85000">
                <a:srgbClr val="97D8E9">
                  <a:alpha val="42409"/>
                </a:srgbClr>
              </a:gs>
              <a:gs pos="4000">
                <a:srgbClr val="204C90">
                  <a:lumMod val="100000"/>
                </a:srgb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n>
                <a:noFill/>
              </a:ln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1CC1671-4521-2A7A-F5FC-FD897B45E99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795401"/>
            <a:ext cx="10515600" cy="65808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683D858-2704-F7F1-3F5C-94D8405F459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567714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DB4A6B1-A111-F4DB-5556-205C1C13B11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567705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E695451-D7AA-2A3F-767A-8C8BBC61EFF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353235"/>
            <a:ext cx="5183188" cy="383642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5036ECF7-2998-AFC9-588E-E353BAF03877}"/>
              </a:ext>
            </a:extLst>
          </p:cNvPr>
          <p:cNvCxnSpPr>
            <a:cxnSpLocks/>
          </p:cNvCxnSpPr>
          <p:nvPr userDrawn="1"/>
        </p:nvCxnSpPr>
        <p:spPr>
          <a:xfrm>
            <a:off x="846994" y="1463738"/>
            <a:ext cx="10506806" cy="0"/>
          </a:xfrm>
          <a:prstGeom prst="line">
            <a:avLst/>
          </a:prstGeom>
          <a:ln w="25400">
            <a:gradFill>
              <a:gsLst>
                <a:gs pos="13000">
                  <a:srgbClr val="FFC000"/>
                </a:gs>
                <a:gs pos="100000">
                  <a:srgbClr val="F16022"/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8B7A6C3-F378-0F47-C911-FF0AA28993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4D8940D-990F-8592-37FE-66BC76EEC3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B073CA-E1DB-6646-8627-B9A066EC1A46}" type="slidenum">
              <a:rPr lang="en-US" smtClean="0"/>
              <a:t>‹#›</a:t>
            </a:fld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0ED73DB-8D22-3C96-C74C-1674E5E08D5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353235"/>
            <a:ext cx="5157787" cy="383642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901579A-BCC3-617F-0619-C44E9462AC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AC4F13-0402-354E-BC50-A22FDDFE8427}" type="datetime1">
              <a:rPr lang="en-US" smtClean="0"/>
              <a:t>8/23/24</a:t>
            </a:fld>
            <a:endParaRPr lang="en-US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54D86E75-C816-0D3B-23E7-D81AAD2BE85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20245" r="-3357"/>
          <a:stretch/>
        </p:blipFill>
        <p:spPr>
          <a:xfrm>
            <a:off x="0" y="5228031"/>
            <a:ext cx="4240924" cy="10658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15031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ection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110C6138-4F1C-B547-FF9F-43C23101FD89}"/>
              </a:ext>
            </a:extLst>
          </p:cNvPr>
          <p:cNvSpPr/>
          <p:nvPr userDrawn="1"/>
        </p:nvSpPr>
        <p:spPr>
          <a:xfrm>
            <a:off x="-6066" y="0"/>
            <a:ext cx="12323572" cy="6858000"/>
          </a:xfrm>
          <a:prstGeom prst="rect">
            <a:avLst/>
          </a:prstGeom>
          <a:gradFill flip="none" rotWithShape="1">
            <a:gsLst>
              <a:gs pos="30000">
                <a:srgbClr val="0966AF">
                  <a:alpha val="84244"/>
                </a:srgbClr>
              </a:gs>
              <a:gs pos="92000">
                <a:schemeClr val="bg1"/>
              </a:gs>
              <a:gs pos="73000">
                <a:srgbClr val="97D8E9">
                  <a:alpha val="42409"/>
                </a:srgbClr>
              </a:gs>
              <a:gs pos="4000">
                <a:srgbClr val="204C90">
                  <a:lumMod val="100000"/>
                </a:srgb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n>
                <a:noFill/>
              </a:ln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BAFF06F-2190-A605-D21D-F371A0D5DB4A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23913" y="997981"/>
            <a:ext cx="6666099" cy="2387600"/>
          </a:xfrm>
        </p:spPr>
        <p:txBody>
          <a:bodyPr anchor="b">
            <a:noAutofit/>
          </a:bodyPr>
          <a:lstStyle>
            <a:lvl1pPr algn="l">
              <a:defRPr sz="6000" b="1" i="0">
                <a:solidFill>
                  <a:schemeClr val="bg1"/>
                </a:solidFill>
                <a:latin typeface="Helvetica" pitchFamily="2" charset="0"/>
              </a:defRPr>
            </a:lvl1pPr>
          </a:lstStyle>
          <a:p>
            <a:r>
              <a:rPr lang="en-US" dirty="0"/>
              <a:t>Click to edit 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82C7A02-17FB-4744-C320-2BD4F260738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48535"/>
            <a:ext cx="2743200" cy="365125"/>
          </a:xfrm>
        </p:spPr>
        <p:txBody>
          <a:bodyPr/>
          <a:lstStyle/>
          <a:p>
            <a:fld id="{417C956A-7FF8-B641-8EC5-4493DE5AEF96}" type="datetime1">
              <a:rPr lang="en-US" smtClean="0"/>
              <a:t>8/23/24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A84D2E7-A35F-8C89-C36E-EB7C80EBC6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571D46A-C403-A7D8-869D-A80A30B9AC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B073CA-E1DB-6646-8627-B9A066EC1A46}" type="slidenum">
              <a:rPr lang="en-US" smtClean="0"/>
              <a:t>‹#›</a:t>
            </a:fld>
            <a:endParaRPr lang="en-US"/>
          </a:p>
        </p:txBody>
      </p:sp>
      <p:pic>
        <p:nvPicPr>
          <p:cNvPr id="10" name="Picture 9" descr="A logo with a sun and waves&#10;&#10;Description automatically generated">
            <a:extLst>
              <a:ext uri="{FF2B5EF4-FFF2-40B4-BE49-F238E27FC236}">
                <a16:creationId xmlns:a16="http://schemas.microsoft.com/office/drawing/2014/main" id="{37834BAB-8B32-86AD-EA59-DF54324ADE3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19991" y="4292553"/>
            <a:ext cx="3328577" cy="1902044"/>
          </a:xfrm>
          <a:prstGeom prst="rect">
            <a:avLst/>
          </a:prstGeom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ECE1F118-421A-CA40-513E-DF516D9EA5B1}"/>
              </a:ext>
            </a:extLst>
          </p:cNvPr>
          <p:cNvCxnSpPr>
            <a:cxnSpLocks/>
          </p:cNvCxnSpPr>
          <p:nvPr userDrawn="1"/>
        </p:nvCxnSpPr>
        <p:spPr>
          <a:xfrm>
            <a:off x="838200" y="3372134"/>
            <a:ext cx="6651812" cy="0"/>
          </a:xfrm>
          <a:prstGeom prst="line">
            <a:avLst/>
          </a:prstGeom>
          <a:ln w="25400">
            <a:gradFill>
              <a:gsLst>
                <a:gs pos="13000">
                  <a:srgbClr val="FFC000"/>
                </a:gs>
                <a:gs pos="100000">
                  <a:srgbClr val="F16022"/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ubtitle 2">
            <a:extLst>
              <a:ext uri="{FF2B5EF4-FFF2-40B4-BE49-F238E27FC236}">
                <a16:creationId xmlns:a16="http://schemas.microsoft.com/office/drawing/2014/main" id="{7E974C75-2A2B-16BD-1E96-4834378B880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23913" y="3477656"/>
            <a:ext cx="6666099" cy="1655762"/>
          </a:xfrm>
        </p:spPr>
        <p:txBody>
          <a:bodyPr/>
          <a:lstStyle>
            <a:lvl1pPr marL="0" indent="0" algn="l">
              <a:buNone/>
              <a:defRPr sz="2400">
                <a:solidFill>
                  <a:srgbClr val="0966AF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8" name="Picture 7" descr="A white logo with a sun and waves&#10;&#10;Description automatically generated">
            <a:extLst>
              <a:ext uri="{FF2B5EF4-FFF2-40B4-BE49-F238E27FC236}">
                <a16:creationId xmlns:a16="http://schemas.microsoft.com/office/drawing/2014/main" id="{F43393FC-CC56-9761-6D42-027B3AE6AB9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alphaModFix amt="41000"/>
          </a:blip>
          <a:srcRect l="27241" t="-1197" r="867" b="-1625"/>
          <a:stretch/>
        </p:blipFill>
        <p:spPr>
          <a:xfrm>
            <a:off x="-6066" y="4670704"/>
            <a:ext cx="4023361" cy="16856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1789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 Single Corner Rectangle 8">
            <a:extLst>
              <a:ext uri="{FF2B5EF4-FFF2-40B4-BE49-F238E27FC236}">
                <a16:creationId xmlns:a16="http://schemas.microsoft.com/office/drawing/2014/main" id="{BB41F3DA-E501-B197-46F1-5B070E24627F}"/>
              </a:ext>
            </a:extLst>
          </p:cNvPr>
          <p:cNvSpPr/>
          <p:nvPr userDrawn="1"/>
        </p:nvSpPr>
        <p:spPr>
          <a:xfrm>
            <a:off x="0" y="471488"/>
            <a:ext cx="5029200" cy="6386511"/>
          </a:xfrm>
          <a:prstGeom prst="round1Rect">
            <a:avLst/>
          </a:prstGeom>
          <a:gradFill flip="none" rotWithShape="1">
            <a:gsLst>
              <a:gs pos="62000">
                <a:srgbClr val="0966AF">
                  <a:alpha val="84244"/>
                </a:srgbClr>
              </a:gs>
              <a:gs pos="92000">
                <a:srgbClr val="97D8E9">
                  <a:alpha val="42409"/>
                </a:srgbClr>
              </a:gs>
              <a:gs pos="22000">
                <a:srgbClr val="204C90">
                  <a:lumMod val="100000"/>
                </a:srgbClr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DFEA6EC-AB82-F49D-DD8F-E94A8EF39FB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72294" y="6361236"/>
            <a:ext cx="27432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6E85173-A361-CB4F-8A35-2BC92C41203F}" type="datetime1">
              <a:rPr lang="en-US" smtClean="0"/>
              <a:t>8/23/24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D426DA5-4D83-5C29-07E5-963464AAC5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4454DE5-D21F-D3A3-87F9-06308CF8D1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B073CA-E1DB-6646-8627-B9A066EC1A46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8F9FB64F-F795-FFC4-DBCC-6DF3771DBA5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87780" y="1045465"/>
            <a:ext cx="4099460" cy="1054252"/>
          </a:xfrm>
        </p:spPr>
        <p:txBody>
          <a:bodyPr anchor="b"/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title style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61BE6760-D43D-DE7F-E777-57DFE552314D}"/>
              </a:ext>
            </a:extLst>
          </p:cNvPr>
          <p:cNvCxnSpPr>
            <a:cxnSpLocks/>
          </p:cNvCxnSpPr>
          <p:nvPr userDrawn="1"/>
        </p:nvCxnSpPr>
        <p:spPr>
          <a:xfrm flipV="1">
            <a:off x="487780" y="2096734"/>
            <a:ext cx="4099460" cy="2982"/>
          </a:xfrm>
          <a:prstGeom prst="line">
            <a:avLst/>
          </a:prstGeom>
          <a:ln w="25400">
            <a:gradFill>
              <a:gsLst>
                <a:gs pos="13000">
                  <a:srgbClr val="FFC000"/>
                </a:gs>
                <a:gs pos="100000">
                  <a:srgbClr val="F16022"/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CF88AEB-29D0-A15E-1C6A-F928CB5849C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87781" y="2298153"/>
            <a:ext cx="4099460" cy="3999321"/>
          </a:xfrm>
        </p:spPr>
        <p:txBody>
          <a:bodyPr/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5" name="Content Placeholder 5">
            <a:extLst>
              <a:ext uri="{FF2B5EF4-FFF2-40B4-BE49-F238E27FC236}">
                <a16:creationId xmlns:a16="http://schemas.microsoft.com/office/drawing/2014/main" id="{8D83B433-67C0-53B8-5C1B-93016499443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667311" y="1045465"/>
            <a:ext cx="5821300" cy="493727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891EE74E-40A2-AFBF-ECBC-77B7197D08A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20245" r="-3357"/>
          <a:stretch/>
        </p:blipFill>
        <p:spPr>
          <a:xfrm>
            <a:off x="0" y="5539554"/>
            <a:ext cx="4240924" cy="10658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44693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9561052A-9689-E985-64EE-94A5B8AD30DA}"/>
              </a:ext>
            </a:extLst>
          </p:cNvPr>
          <p:cNvSpPr/>
          <p:nvPr userDrawn="1"/>
        </p:nvSpPr>
        <p:spPr>
          <a:xfrm>
            <a:off x="3563471" y="14643"/>
            <a:ext cx="8628527" cy="6858000"/>
          </a:xfrm>
          <a:prstGeom prst="rect">
            <a:avLst/>
          </a:prstGeom>
          <a:gradFill flip="none" rotWithShape="1">
            <a:gsLst>
              <a:gs pos="47000">
                <a:srgbClr val="0966AF">
                  <a:alpha val="80000"/>
                </a:srgbClr>
              </a:gs>
              <a:gs pos="100000">
                <a:schemeClr val="bg1"/>
              </a:gs>
              <a:gs pos="85000">
                <a:srgbClr val="97D8E9">
                  <a:alpha val="42409"/>
                </a:srgbClr>
              </a:gs>
              <a:gs pos="4000">
                <a:srgbClr val="204C90">
                  <a:lumMod val="100000"/>
                </a:srgb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n>
                <a:noFill/>
              </a:ln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3AA86F2-565E-900F-58C7-76AC36435A4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86528" y="573680"/>
            <a:ext cx="6167272" cy="717235"/>
          </a:xfrm>
        </p:spPr>
        <p:txBody>
          <a:bodyPr anchor="b"/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title style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1724CF0-5AF9-2E71-0B27-5E15CC39219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54038" y="6374666"/>
            <a:ext cx="2743200" cy="365125"/>
          </a:xfrm>
        </p:spPr>
        <p:txBody>
          <a:bodyPr/>
          <a:lstStyle>
            <a:lvl1pPr>
              <a:defRPr>
                <a:solidFill>
                  <a:srgbClr val="1B2E5C"/>
                </a:solidFill>
              </a:defRPr>
            </a:lvl1pPr>
          </a:lstStyle>
          <a:p>
            <a:fld id="{7E31B571-1B35-7F4E-82E4-B7CA23D5CFDF}" type="datetime1">
              <a:rPr lang="en-US" smtClean="0"/>
              <a:t>8/23/24</a:t>
            </a:fld>
            <a:endParaRPr lang="en-US" dirty="0"/>
          </a:p>
        </p:txBody>
      </p:sp>
      <p:sp>
        <p:nvSpPr>
          <p:cNvPr id="11" name="Picture Placeholder 2">
            <a:extLst>
              <a:ext uri="{FF2B5EF4-FFF2-40B4-BE49-F238E27FC236}">
                <a16:creationId xmlns:a16="http://schemas.microsoft.com/office/drawing/2014/main" id="{6FDC85BC-2D4A-2455-F522-E903DA5342C6}"/>
              </a:ext>
            </a:extLst>
          </p:cNvPr>
          <p:cNvSpPr>
            <a:spLocks noGrp="1"/>
          </p:cNvSpPr>
          <p:nvPr>
            <p:ph type="pic" idx="13"/>
          </p:nvPr>
        </p:nvSpPr>
        <p:spPr>
          <a:xfrm>
            <a:off x="0" y="618565"/>
            <a:ext cx="4725185" cy="5419163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A8B25725-5A83-101D-641C-327811DF072E}"/>
              </a:ext>
            </a:extLst>
          </p:cNvPr>
          <p:cNvCxnSpPr>
            <a:cxnSpLocks/>
          </p:cNvCxnSpPr>
          <p:nvPr userDrawn="1"/>
        </p:nvCxnSpPr>
        <p:spPr>
          <a:xfrm flipV="1">
            <a:off x="5186528" y="1288927"/>
            <a:ext cx="6167272" cy="1988"/>
          </a:xfrm>
          <a:prstGeom prst="line">
            <a:avLst/>
          </a:prstGeom>
          <a:ln w="25400">
            <a:gradFill>
              <a:gsLst>
                <a:gs pos="13000">
                  <a:srgbClr val="FFC000"/>
                </a:gs>
                <a:gs pos="100000">
                  <a:srgbClr val="F16022"/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 Placeholder 2">
            <a:extLst>
              <a:ext uri="{FF2B5EF4-FFF2-40B4-BE49-F238E27FC236}">
                <a16:creationId xmlns:a16="http://schemas.microsoft.com/office/drawing/2014/main" id="{EAC57298-D02E-E1C3-4CCF-177C5C9F126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186528" y="1449305"/>
            <a:ext cx="6167272" cy="567714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9" name="Content Placeholder 3">
            <a:extLst>
              <a:ext uri="{FF2B5EF4-FFF2-40B4-BE49-F238E27FC236}">
                <a16:creationId xmlns:a16="http://schemas.microsoft.com/office/drawing/2014/main" id="{9404C075-30E8-7F39-7D0C-B5B5E267E61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186528" y="2121377"/>
            <a:ext cx="6167272" cy="383642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7DD9A55-54CE-D7BB-E481-2BEF88EDDB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2A7F1CE-A246-323E-1E68-981F77F1C7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88611" y="6370992"/>
            <a:ext cx="533400" cy="365125"/>
          </a:xfrm>
        </p:spPr>
        <p:txBody>
          <a:bodyPr/>
          <a:lstStyle/>
          <a:p>
            <a:fld id="{71B073CA-E1DB-6646-8627-B9A066EC1A46}" type="slidenum">
              <a:rPr lang="en-US" smtClean="0"/>
              <a:t>‹#›</a:t>
            </a:fld>
            <a:endParaRPr lang="en-US"/>
          </a:p>
        </p:txBody>
      </p:sp>
      <p:pic>
        <p:nvPicPr>
          <p:cNvPr id="4" name="Picture 3" descr="A white logo with a sun and waves&#10;&#10;Description automatically generated">
            <a:extLst>
              <a:ext uri="{FF2B5EF4-FFF2-40B4-BE49-F238E27FC236}">
                <a16:creationId xmlns:a16="http://schemas.microsoft.com/office/drawing/2014/main" id="{45BD9723-5496-D344-038D-BEEEC122A67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41000"/>
          </a:blip>
          <a:srcRect l="-706" t="-1197" r="19530" b="-1625"/>
          <a:stretch/>
        </p:blipFill>
        <p:spPr>
          <a:xfrm>
            <a:off x="7649026" y="4893906"/>
            <a:ext cx="4542972" cy="16856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06799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C61FC8A3-ABC0-105A-9E39-2114F4682FF0}"/>
              </a:ext>
            </a:extLst>
          </p:cNvPr>
          <p:cNvSpPr/>
          <p:nvPr userDrawn="1"/>
        </p:nvSpPr>
        <p:spPr>
          <a:xfrm>
            <a:off x="0" y="2285999"/>
            <a:ext cx="12191998" cy="4572001"/>
          </a:xfrm>
          <a:prstGeom prst="rect">
            <a:avLst/>
          </a:prstGeom>
          <a:gradFill flip="none" rotWithShape="1">
            <a:gsLst>
              <a:gs pos="47000">
                <a:srgbClr val="0966AF">
                  <a:alpha val="80000"/>
                </a:srgbClr>
              </a:gs>
              <a:gs pos="100000">
                <a:schemeClr val="bg1"/>
              </a:gs>
              <a:gs pos="85000">
                <a:srgbClr val="97D8E9">
                  <a:alpha val="42409"/>
                </a:srgbClr>
              </a:gs>
              <a:gs pos="4000">
                <a:srgbClr val="204C90">
                  <a:lumMod val="100000"/>
                </a:srgb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n>
                <a:noFill/>
              </a:ln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A5A1C1D-FB2E-7D5E-3FF8-61A9742621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681037"/>
            <a:ext cx="9852212" cy="514286"/>
          </a:xfrm>
        </p:spPr>
        <p:txBody>
          <a:bodyPr/>
          <a:lstStyle>
            <a:lvl1pPr>
              <a:defRPr b="1" i="0">
                <a:latin typeface="Helvetica" pitchFamily="2" charset="0"/>
              </a:defRPr>
            </a:lvl1pPr>
          </a:lstStyle>
          <a:p>
            <a:r>
              <a:rPr lang="en-US" dirty="0"/>
              <a:t>Click to edit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480D1E-7E5A-2438-F810-6C00B16F90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675965"/>
            <a:ext cx="3115235" cy="350099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527809D-45ED-43B1-B70C-0CD5511FCE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79BD7E-321B-9946-B994-8F414FA7AA41}" type="datetime1">
              <a:rPr lang="en-US" smtClean="0"/>
              <a:t>8/23/24</a:t>
            </a:fld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A2C328FE-B329-6722-3B78-CEACB4454614}"/>
              </a:ext>
            </a:extLst>
          </p:cNvPr>
          <p:cNvCxnSpPr>
            <a:cxnSpLocks/>
          </p:cNvCxnSpPr>
          <p:nvPr userDrawn="1"/>
        </p:nvCxnSpPr>
        <p:spPr>
          <a:xfrm>
            <a:off x="838200" y="2061634"/>
            <a:ext cx="10650411" cy="0"/>
          </a:xfrm>
          <a:prstGeom prst="line">
            <a:avLst/>
          </a:prstGeom>
          <a:ln w="25400">
            <a:gradFill>
              <a:gsLst>
                <a:gs pos="13000">
                  <a:srgbClr val="FFC000"/>
                </a:gs>
                <a:gs pos="100000">
                  <a:srgbClr val="F16022"/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Content Placeholder 2">
            <a:extLst>
              <a:ext uri="{FF2B5EF4-FFF2-40B4-BE49-F238E27FC236}">
                <a16:creationId xmlns:a16="http://schemas.microsoft.com/office/drawing/2014/main" id="{F580667C-AC70-98F9-0EC2-B592BEF2EBB0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4538381" y="2675965"/>
            <a:ext cx="3115235" cy="350099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25" name="Content Placeholder 2">
            <a:extLst>
              <a:ext uri="{FF2B5EF4-FFF2-40B4-BE49-F238E27FC236}">
                <a16:creationId xmlns:a16="http://schemas.microsoft.com/office/drawing/2014/main" id="{288E40E7-1CDB-0435-4222-5A531C3DA078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8238565" y="2675965"/>
            <a:ext cx="3115235" cy="350099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771A9A40-5A4B-E5F9-924C-AF7241349943}"/>
              </a:ext>
            </a:extLst>
          </p:cNvPr>
          <p:cNvSpPr/>
          <p:nvPr userDrawn="1"/>
        </p:nvSpPr>
        <p:spPr>
          <a:xfrm>
            <a:off x="9224683" y="1419686"/>
            <a:ext cx="1143000" cy="1143000"/>
          </a:xfrm>
          <a:prstGeom prst="ellipse">
            <a:avLst/>
          </a:prstGeom>
          <a:gradFill>
            <a:gsLst>
              <a:gs pos="13000">
                <a:srgbClr val="FFC000">
                  <a:alpha val="97000"/>
                </a:srgbClr>
              </a:gs>
              <a:gs pos="100000">
                <a:srgbClr val="F16022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EAE4609E-C3F6-C39B-571E-6582FDE01433}"/>
              </a:ext>
            </a:extLst>
          </p:cNvPr>
          <p:cNvSpPr/>
          <p:nvPr userDrawn="1"/>
        </p:nvSpPr>
        <p:spPr>
          <a:xfrm>
            <a:off x="5524498" y="1419686"/>
            <a:ext cx="1143000" cy="1143000"/>
          </a:xfrm>
          <a:prstGeom prst="ellipse">
            <a:avLst/>
          </a:prstGeom>
          <a:gradFill>
            <a:gsLst>
              <a:gs pos="13000">
                <a:srgbClr val="FFC000">
                  <a:alpha val="97000"/>
                </a:srgbClr>
              </a:gs>
              <a:gs pos="100000">
                <a:srgbClr val="F16022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21C696B4-32E5-934C-C935-E51AE7515C7C}"/>
              </a:ext>
            </a:extLst>
          </p:cNvPr>
          <p:cNvSpPr/>
          <p:nvPr userDrawn="1"/>
        </p:nvSpPr>
        <p:spPr>
          <a:xfrm>
            <a:off x="1824317" y="1419686"/>
            <a:ext cx="1143000" cy="1143000"/>
          </a:xfrm>
          <a:prstGeom prst="ellipse">
            <a:avLst/>
          </a:prstGeom>
          <a:gradFill>
            <a:gsLst>
              <a:gs pos="13000">
                <a:srgbClr val="FFC000">
                  <a:alpha val="97000"/>
                </a:srgbClr>
              </a:gs>
              <a:gs pos="100000">
                <a:srgbClr val="F16022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90001FD-0A00-0FAB-3A34-E057B9E744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F6098D-EF89-FCA8-FFDB-C82DE4631C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B073CA-E1DB-6646-8627-B9A066EC1A46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BCCEEA9C-B7DA-B7D8-6817-7A94E5D6C1B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20245" r="-3357"/>
          <a:stretch/>
        </p:blipFill>
        <p:spPr>
          <a:xfrm>
            <a:off x="0" y="5539554"/>
            <a:ext cx="4240924" cy="10658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84040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209CA07A-314E-26D1-D90D-E572BA68A4DF}"/>
              </a:ext>
            </a:extLst>
          </p:cNvPr>
          <p:cNvSpPr/>
          <p:nvPr userDrawn="1"/>
        </p:nvSpPr>
        <p:spPr>
          <a:xfrm>
            <a:off x="0" y="0"/>
            <a:ext cx="12198066" cy="6858000"/>
          </a:xfrm>
          <a:prstGeom prst="rect">
            <a:avLst/>
          </a:prstGeom>
          <a:gradFill flip="none" rotWithShape="1">
            <a:gsLst>
              <a:gs pos="30000">
                <a:srgbClr val="0966AF">
                  <a:alpha val="84244"/>
                </a:srgbClr>
              </a:gs>
              <a:gs pos="94000">
                <a:schemeClr val="bg1"/>
              </a:gs>
              <a:gs pos="63000">
                <a:srgbClr val="97D8E9">
                  <a:alpha val="42409"/>
                </a:srgbClr>
              </a:gs>
              <a:gs pos="4000">
                <a:srgbClr val="204C90">
                  <a:lumMod val="100000"/>
                </a:srgb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n>
                <a:noFill/>
              </a:ln>
            </a:endParaRPr>
          </a:p>
        </p:txBody>
      </p:sp>
      <p:pic>
        <p:nvPicPr>
          <p:cNvPr id="9" name="Picture 8" descr="A logo with a sun and waves&#10;&#10;Description automatically generated">
            <a:extLst>
              <a:ext uri="{FF2B5EF4-FFF2-40B4-BE49-F238E27FC236}">
                <a16:creationId xmlns:a16="http://schemas.microsoft.com/office/drawing/2014/main" id="{C970E0AE-CB1A-8B11-6D47-6976307A85B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69989" y="4317864"/>
            <a:ext cx="3737038" cy="2135450"/>
          </a:xfrm>
          <a:prstGeom prst="rect">
            <a:avLst/>
          </a:prstGeom>
        </p:spPr>
      </p:pic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7B52688D-EB75-B3A5-1BF9-3E9014D2D169}"/>
              </a:ext>
            </a:extLst>
          </p:cNvPr>
          <p:cNvCxnSpPr>
            <a:cxnSpLocks/>
          </p:cNvCxnSpPr>
          <p:nvPr userDrawn="1"/>
        </p:nvCxnSpPr>
        <p:spPr>
          <a:xfrm>
            <a:off x="4558553" y="3819291"/>
            <a:ext cx="6930058" cy="0"/>
          </a:xfrm>
          <a:prstGeom prst="line">
            <a:avLst/>
          </a:prstGeom>
          <a:ln w="25400">
            <a:gradFill>
              <a:gsLst>
                <a:gs pos="13000">
                  <a:srgbClr val="FFC000"/>
                </a:gs>
                <a:gs pos="100000">
                  <a:srgbClr val="F16022"/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1A88CC5-66BE-D9A1-26B6-A57A5D055A5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694662" y="4020997"/>
            <a:ext cx="6659138" cy="591339"/>
          </a:xfrm>
        </p:spPr>
        <p:txBody>
          <a:bodyPr/>
          <a:lstStyle>
            <a:lvl1pPr marL="0" indent="0" algn="r">
              <a:buNone/>
              <a:defRPr sz="2400">
                <a:solidFill>
                  <a:srgbClr val="0966AF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FDFC01B0-51B2-0B85-95E0-30209FDD49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2097096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 Single Corner Rectangle 11">
            <a:extLst>
              <a:ext uri="{FF2B5EF4-FFF2-40B4-BE49-F238E27FC236}">
                <a16:creationId xmlns:a16="http://schemas.microsoft.com/office/drawing/2014/main" id="{CAEDC916-57DF-BB4D-7F78-FB7E9D5E985E}"/>
              </a:ext>
            </a:extLst>
          </p:cNvPr>
          <p:cNvSpPr/>
          <p:nvPr userDrawn="1"/>
        </p:nvSpPr>
        <p:spPr>
          <a:xfrm>
            <a:off x="0" y="365125"/>
            <a:ext cx="11711354" cy="1147152"/>
          </a:xfrm>
          <a:prstGeom prst="round1Rect">
            <a:avLst/>
          </a:prstGeom>
          <a:gradFill>
            <a:gsLst>
              <a:gs pos="62000">
                <a:srgbClr val="0966AF">
                  <a:alpha val="84244"/>
                </a:srgbClr>
              </a:gs>
              <a:gs pos="92000">
                <a:srgbClr val="97D8E9">
                  <a:alpha val="42409"/>
                </a:srgbClr>
              </a:gs>
              <a:gs pos="22000">
                <a:srgbClr val="204C90">
                  <a:lumMod val="100000"/>
                </a:srgbClr>
              </a:gs>
            </a:gsLst>
            <a:lin ang="270000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1CC1671-4521-2A7A-F5FC-FD897B45E99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668337"/>
            <a:ext cx="10515600" cy="823912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683D858-2704-F7F1-3F5C-94D8405F459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0966AF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0ED73DB-8D22-3C96-C74C-1674E5E08D5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DB4A6B1-A111-F4DB-5556-205C1C13B11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0966AF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E695451-D7AA-2A3F-767A-8C8BBC61EFF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3106F7BC-C090-9C96-90BE-07C033E0442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38000"/>
          </a:blip>
          <a:srcRect l="-144" r="40633"/>
          <a:stretch/>
        </p:blipFill>
        <p:spPr>
          <a:xfrm>
            <a:off x="9155430" y="5636799"/>
            <a:ext cx="3036570" cy="10658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98466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E4A27CF-F095-4AC4-211C-BA2BA1CE1A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81037"/>
            <a:ext cx="10515600" cy="6078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1707B4E-475B-711A-8286-B5000B9FC45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E0FB707-68C8-9207-99FA-C3CA7E6B250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 i="0">
                <a:solidFill>
                  <a:srgbClr val="1B2E5C"/>
                </a:solidFill>
                <a:latin typeface="Helvetica" pitchFamily="2" charset="0"/>
              </a:defRPr>
            </a:lvl1pPr>
          </a:lstStyle>
          <a:p>
            <a:fld id="{016E3A12-BBE3-A44E-8A42-8FAE52248FAD}" type="datetime1">
              <a:rPr lang="en-US" smtClean="0"/>
              <a:t>8/23/24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84D0235-5627-4F3C-852A-9C3B8A412B5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239000" y="6348536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0">
                <a:solidFill>
                  <a:srgbClr val="1B2E5C"/>
                </a:solidFill>
                <a:latin typeface="Helvetica" pitchFamily="2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DEF7F6F-2198-4F81-CFD4-3E2EA8B19B9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88611" y="6356350"/>
            <a:ext cx="533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0">
                <a:solidFill>
                  <a:srgbClr val="1B2E5C"/>
                </a:solidFill>
                <a:latin typeface="RM Connect" pitchFamily="2" charset="0"/>
              </a:defRPr>
            </a:lvl1pPr>
          </a:lstStyle>
          <a:p>
            <a:fld id="{71B073CA-E1DB-6646-8627-B9A066EC1A4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28192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2" r:id="rId2"/>
    <p:sldLayoutId id="2147483658" r:id="rId3"/>
    <p:sldLayoutId id="2147483661" r:id="rId4"/>
    <p:sldLayoutId id="2147483660" r:id="rId5"/>
    <p:sldLayoutId id="2147483656" r:id="rId6"/>
    <p:sldLayoutId id="2147483650" r:id="rId7"/>
    <p:sldLayoutId id="2147483651" r:id="rId8"/>
    <p:sldLayoutId id="2147483653" r:id="rId9"/>
    <p:sldLayoutId id="2147483654" r:id="rId10"/>
    <p:sldLayoutId id="2147483657" r:id="rId11"/>
    <p:sldLayoutId id="2147483659" r:id="rId12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1" i="0" kern="1200">
          <a:solidFill>
            <a:srgbClr val="204C90"/>
          </a:solidFill>
          <a:latin typeface="Helvetica" pitchFamily="2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0" i="0" kern="1200">
          <a:solidFill>
            <a:srgbClr val="1B2E5C"/>
          </a:solidFill>
          <a:latin typeface="Helvetica" pitchFamily="2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kern="1200">
          <a:solidFill>
            <a:srgbClr val="1B2E5C"/>
          </a:solidFill>
          <a:latin typeface="Helvetica" pitchFamily="2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i="0" kern="1200">
          <a:solidFill>
            <a:srgbClr val="1B2E5C"/>
          </a:solidFill>
          <a:latin typeface="Helvetica" pitchFamily="2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rgbClr val="1B2E5C"/>
          </a:solidFill>
          <a:latin typeface="Helvetica" pitchFamily="2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rgbClr val="1B2E5C"/>
          </a:solidFill>
          <a:latin typeface="Helvetica" pitchFamily="2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6EB3E8-718C-7F6F-E529-B8E9BBD15B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94662" y="1334422"/>
            <a:ext cx="6659137" cy="2484869"/>
          </a:xfrm>
        </p:spPr>
        <p:txBody>
          <a:bodyPr>
            <a:normAutofit/>
          </a:bodyPr>
          <a:lstStyle/>
          <a:p>
            <a:r>
              <a:rPr lang="en-US" dirty="0"/>
              <a:t>Gopher Canyon Water Line and Paving Repairs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35A2C4D-CC9E-8E09-06A5-07A5D6FA482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Robert Gutierrez, COO</a:t>
            </a:r>
          </a:p>
        </p:txBody>
      </p:sp>
    </p:spTree>
    <p:extLst>
      <p:ext uri="{BB962C8B-B14F-4D97-AF65-F5344CB8AC3E}">
        <p14:creationId xmlns:p14="http://schemas.microsoft.com/office/powerpoint/2010/main" val="3052636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9" name="Picture Placeholder 8" descr="A wet road with cars on it&#10;&#10;Description automatically generated">
            <a:extLst>
              <a:ext uri="{FF2B5EF4-FFF2-40B4-BE49-F238E27FC236}">
                <a16:creationId xmlns:a16="http://schemas.microsoft.com/office/drawing/2014/main" id="{D7C10B56-2370-3F14-E44B-D048282547E5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rcRect t="10278" b="47543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11030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C1DD1A8A-57D5-4A81-AD04-532B043C56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A road with water on the side&#10;&#10;Description automatically generated">
            <a:extLst>
              <a:ext uri="{FF2B5EF4-FFF2-40B4-BE49-F238E27FC236}">
                <a16:creationId xmlns:a16="http://schemas.microsoft.com/office/drawing/2014/main" id="{BBA7E606-C08F-06CE-7A28-CBEFFF81BA68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27857" b="29956"/>
          <a:stretch/>
        </p:blipFill>
        <p:spPr>
          <a:xfrm>
            <a:off x="-3047" y="10"/>
            <a:ext cx="12191999" cy="6857990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007891EC-4501-44ED-A8C8-B11B6DB767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207602"/>
            <a:ext cx="12191999" cy="3162146"/>
          </a:xfrm>
          <a:prstGeom prst="rect">
            <a:avLst/>
          </a:prstGeom>
          <a:gradFill flip="none" rotWithShape="1">
            <a:gsLst>
              <a:gs pos="0">
                <a:srgbClr val="000000">
                  <a:alpha val="0"/>
                </a:srgbClr>
              </a:gs>
              <a:gs pos="25000">
                <a:srgbClr val="000000">
                  <a:alpha val="15000"/>
                </a:srgbClr>
              </a:gs>
              <a:gs pos="75000">
                <a:srgbClr val="000000">
                  <a:alpha val="15000"/>
                </a:srgbClr>
              </a:gs>
              <a:gs pos="50000">
                <a:srgbClr val="000000">
                  <a:alpha val="30000"/>
                </a:srgbClr>
              </a:gs>
              <a:gs pos="100000">
                <a:srgbClr val="000000">
                  <a:alpha val="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94883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E69AAB-E723-4F0C-FD3F-E6174C8F51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July 26, 2024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268E285-908D-0541-ABBC-29649EC080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248986-3079-8847-BFAC-9AC07298F152}" type="datetime1">
              <a:rPr lang="en-US" smtClean="0"/>
              <a:t>8/23/24</a:t>
            </a:fld>
            <a:endParaRPr lang="en-US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4D4DA71-66A2-8E4D-E0CD-3797AB43783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967327" y="1510786"/>
            <a:ext cx="8054683" cy="4773534"/>
          </a:xfrm>
        </p:spPr>
        <p:txBody>
          <a:bodyPr>
            <a:normAutofit lnSpcReduction="10000"/>
          </a:bodyPr>
          <a:lstStyle/>
          <a:p>
            <a:r>
              <a:rPr lang="en-US" sz="4000" dirty="0">
                <a:solidFill>
                  <a:schemeClr val="tx1"/>
                </a:solidFill>
              </a:rPr>
              <a:t>8” CMLC broke due to corrosion</a:t>
            </a:r>
          </a:p>
          <a:p>
            <a:endParaRPr lang="en-US" sz="4000" dirty="0">
              <a:solidFill>
                <a:schemeClr val="tx1"/>
              </a:solidFill>
            </a:endParaRPr>
          </a:p>
          <a:p>
            <a:r>
              <a:rPr lang="en-US" sz="4000" dirty="0">
                <a:solidFill>
                  <a:schemeClr val="tx1"/>
                </a:solidFill>
              </a:rPr>
              <a:t>4’ of pipe replaced </a:t>
            </a:r>
          </a:p>
          <a:p>
            <a:endParaRPr lang="en-US" sz="4000" dirty="0">
              <a:solidFill>
                <a:schemeClr val="tx1"/>
              </a:solidFill>
            </a:endParaRPr>
          </a:p>
          <a:p>
            <a:r>
              <a:rPr lang="en-US" sz="4000" dirty="0">
                <a:solidFill>
                  <a:schemeClr val="tx1"/>
                </a:solidFill>
              </a:rPr>
              <a:t>No one out of water</a:t>
            </a:r>
          </a:p>
          <a:p>
            <a:endParaRPr lang="en-US" sz="4000" dirty="0">
              <a:solidFill>
                <a:schemeClr val="tx1"/>
              </a:solidFill>
            </a:endParaRPr>
          </a:p>
          <a:p>
            <a:r>
              <a:rPr lang="en-US" sz="4000" dirty="0">
                <a:solidFill>
                  <a:schemeClr val="tx1"/>
                </a:solidFill>
              </a:rPr>
              <a:t>Significant damage to subgrade and paving.</a:t>
            </a:r>
          </a:p>
          <a:p>
            <a:endParaRPr lang="en-US" sz="4000" dirty="0">
              <a:solidFill>
                <a:schemeClr val="tx1"/>
              </a:solidFill>
            </a:endParaRPr>
          </a:p>
          <a:p>
            <a:endParaRPr lang="en-US" sz="4000" dirty="0">
              <a:solidFill>
                <a:schemeClr val="tx1"/>
              </a:solidFill>
            </a:endParaRPr>
          </a:p>
        </p:txBody>
      </p:sp>
      <p:pic>
        <p:nvPicPr>
          <p:cNvPr id="9" name="Content Placeholder 8" descr="A hand touching a rusty pipe&#10;&#10;Description automatically generated">
            <a:extLst>
              <a:ext uri="{FF2B5EF4-FFF2-40B4-BE49-F238E27FC236}">
                <a16:creationId xmlns:a16="http://schemas.microsoft.com/office/drawing/2014/main" id="{7A8597D0-C2A1-C36A-DFA0-DAB407666D59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4322"/>
          <a:stretch/>
        </p:blipFill>
        <p:spPr>
          <a:xfrm>
            <a:off x="-1210492" y="0"/>
            <a:ext cx="4953001" cy="69023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28217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8" name="Picture 7" descr="A hole in the road with a bucket&#10;&#10;Description automatically generated">
            <a:extLst>
              <a:ext uri="{FF2B5EF4-FFF2-40B4-BE49-F238E27FC236}">
                <a16:creationId xmlns:a16="http://schemas.microsoft.com/office/drawing/2014/main" id="{0FDD06D9-65A7-1609-8DB5-3444C049A429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7030" b="17984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36025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00D6C6-1BBF-3C3F-F783-8078C59EDC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STAFFS RECOMMENDATIONS</a:t>
            </a:r>
            <a:endParaRPr lang="en-US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3DF85E9-24E9-48CD-CBF2-87974CC80C1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sz="3600" dirty="0"/>
              <a:t>Replace 300 feet of 8” CMLC with 12” CMLC</a:t>
            </a:r>
          </a:p>
          <a:p>
            <a:endParaRPr lang="en-US" sz="3600" dirty="0"/>
          </a:p>
          <a:p>
            <a:r>
              <a:rPr lang="en-US" sz="3600" dirty="0"/>
              <a:t>Add sacrificial anodes</a:t>
            </a:r>
          </a:p>
          <a:p>
            <a:endParaRPr lang="en-US" sz="3600" dirty="0"/>
          </a:p>
          <a:p>
            <a:r>
              <a:rPr lang="en-US" sz="3600" dirty="0"/>
              <a:t>12” CMLC will aid in the flow of water from </a:t>
            </a:r>
            <a:r>
              <a:rPr lang="en-US" sz="3600" dirty="0" err="1"/>
              <a:t>Dentro</a:t>
            </a:r>
            <a:r>
              <a:rPr lang="en-US" sz="3600" dirty="0"/>
              <a:t> Pump Station to the Gopher zone</a:t>
            </a:r>
          </a:p>
          <a:p>
            <a:endParaRPr lang="en-US" sz="3600" dirty="0"/>
          </a:p>
          <a:p>
            <a:r>
              <a:rPr lang="en-US" sz="3600" dirty="0"/>
              <a:t>Repave affected area</a:t>
            </a:r>
          </a:p>
        </p:txBody>
      </p:sp>
    </p:spTree>
    <p:extLst>
      <p:ext uri="{BB962C8B-B14F-4D97-AF65-F5344CB8AC3E}">
        <p14:creationId xmlns:p14="http://schemas.microsoft.com/office/powerpoint/2010/main" val="5173880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7C1E82-89A3-E4CA-F173-8B89672507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400" dirty="0"/>
              <a:t>COST BREAKDOWN</a:t>
            </a:r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582BF3B8-3BB6-3DE8-048B-9E1A9A74039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80981526"/>
              </p:ext>
            </p:extLst>
          </p:nvPr>
        </p:nvGraphicFramePr>
        <p:xfrm>
          <a:off x="2541728" y="1629658"/>
          <a:ext cx="7108543" cy="4632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13733">
                  <a:extLst>
                    <a:ext uri="{9D8B030D-6E8A-4147-A177-3AD203B41FA5}">
                      <a16:colId xmlns:a16="http://schemas.microsoft.com/office/drawing/2014/main" val="3503051096"/>
                    </a:ext>
                  </a:extLst>
                </a:gridCol>
                <a:gridCol w="5294810">
                  <a:extLst>
                    <a:ext uri="{9D8B030D-6E8A-4147-A177-3AD203B41FA5}">
                      <a16:colId xmlns:a16="http://schemas.microsoft.com/office/drawing/2014/main" val="1613090915"/>
                    </a:ext>
                  </a:extLst>
                </a:gridCol>
              </a:tblGrid>
              <a:tr h="548819">
                <a:tc>
                  <a:txBody>
                    <a:bodyPr/>
                    <a:lstStyle/>
                    <a:p>
                      <a:pPr algn="r"/>
                      <a:r>
                        <a:rPr lang="en-US" sz="3200" dirty="0"/>
                        <a:t>Cost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/>
                        <a:t>Detail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1830532"/>
                  </a:ext>
                </a:extLst>
              </a:tr>
              <a:tr h="548819">
                <a:tc>
                  <a:txBody>
                    <a:bodyPr/>
                    <a:lstStyle/>
                    <a:p>
                      <a:pPr algn="r"/>
                      <a:r>
                        <a:rPr lang="en-US" sz="3200" dirty="0"/>
                        <a:t>$465,000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/>
                        <a:t>Paving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66609375"/>
                  </a:ext>
                </a:extLst>
              </a:tr>
              <a:tr h="548819">
                <a:tc>
                  <a:txBody>
                    <a:bodyPr/>
                    <a:lstStyle/>
                    <a:p>
                      <a:pPr algn="r"/>
                      <a:r>
                        <a:rPr lang="en-US" sz="3200" dirty="0"/>
                        <a:t>$8,000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/>
                        <a:t>Heavy Equipment Rental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64796251"/>
                  </a:ext>
                </a:extLst>
              </a:tr>
              <a:tr h="548819">
                <a:tc>
                  <a:txBody>
                    <a:bodyPr/>
                    <a:lstStyle/>
                    <a:p>
                      <a:pPr algn="r"/>
                      <a:r>
                        <a:rPr lang="en-US" sz="3200" dirty="0"/>
                        <a:t>$50,000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/>
                        <a:t>Materials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8863777"/>
                  </a:ext>
                </a:extLst>
              </a:tr>
              <a:tr h="548819">
                <a:tc>
                  <a:txBody>
                    <a:bodyPr/>
                    <a:lstStyle/>
                    <a:p>
                      <a:pPr algn="r"/>
                      <a:r>
                        <a:rPr lang="en-US" sz="3200" dirty="0"/>
                        <a:t>$31,000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/>
                        <a:t>Labor &amp; Benefits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68389839"/>
                  </a:ext>
                </a:extLst>
              </a:tr>
              <a:tr h="548819">
                <a:tc>
                  <a:txBody>
                    <a:bodyPr/>
                    <a:lstStyle/>
                    <a:p>
                      <a:pPr algn="r"/>
                      <a:r>
                        <a:rPr lang="en-US" sz="3200" b="1" dirty="0"/>
                        <a:t>$554,000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b="1" dirty="0"/>
                        <a:t>Total Hard Costs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69747130"/>
                  </a:ext>
                </a:extLst>
              </a:tr>
              <a:tr h="548819">
                <a:tc>
                  <a:txBody>
                    <a:bodyPr/>
                    <a:lstStyle/>
                    <a:p>
                      <a:pPr algn="r"/>
                      <a:r>
                        <a:rPr lang="en-US" sz="3200" dirty="0"/>
                        <a:t>$46,000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/>
                        <a:t>Contingency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28236394"/>
                  </a:ext>
                </a:extLst>
              </a:tr>
              <a:tr h="548819">
                <a:tc>
                  <a:txBody>
                    <a:bodyPr/>
                    <a:lstStyle/>
                    <a:p>
                      <a:pPr algn="r"/>
                      <a:r>
                        <a:rPr lang="en-US" sz="3200" b="1" dirty="0"/>
                        <a:t>$600,000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b="1" dirty="0"/>
                        <a:t>Total Project Cost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965726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7467565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537B7B4-5993-0F6F-32FA-9D2D631D79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333056"/>
            <a:ext cx="12192000" cy="7524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542045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4B62E5-0849-6A5E-9B3F-F18BCA48C9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Questions?</a:t>
            </a:r>
          </a:p>
        </p:txBody>
      </p:sp>
    </p:spTree>
    <p:extLst>
      <p:ext uri="{BB962C8B-B14F-4D97-AF65-F5344CB8AC3E}">
        <p14:creationId xmlns:p14="http://schemas.microsoft.com/office/powerpoint/2010/main" val="29155477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672974329FF3C4A8D0EE77737C670DF" ma:contentTypeVersion="18" ma:contentTypeDescription="Create a new document." ma:contentTypeScope="" ma:versionID="dcc8fd71d8ae08cca78832d96da57863">
  <xsd:schema xmlns:xsd="http://www.w3.org/2001/XMLSchema" xmlns:xs="http://www.w3.org/2001/XMLSchema" xmlns:p="http://schemas.microsoft.com/office/2006/metadata/properties" xmlns:ns1="http://schemas.microsoft.com/sharepoint/v3" xmlns:ns2="f344c90f-364b-49e1-a841-9be359e427b7" xmlns:ns3="cce760ad-711c-4517-8561-b3043782734a" targetNamespace="http://schemas.microsoft.com/office/2006/metadata/properties" ma:root="true" ma:fieldsID="c873cf55cce0870ccdbf37848ca0ce5d" ns1:_="" ns2:_="" ns3:_="">
    <xsd:import namespace="http://schemas.microsoft.com/sharepoint/v3"/>
    <xsd:import namespace="f344c90f-364b-49e1-a841-9be359e427b7"/>
    <xsd:import namespace="cce760ad-711c-4517-8561-b3043782734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Location" minOccurs="0"/>
                <xsd:element ref="ns2:MediaLengthInSeconds" minOccurs="0"/>
                <xsd:element ref="ns1:_ip_UnifiedCompliancePolicyProperties" minOccurs="0"/>
                <xsd:element ref="ns1:_ip_UnifiedCompliancePolicyUIAction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19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20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344c90f-364b-49e1-a841-9be359e427b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LengthInSeconds" ma:index="18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028c951d-bda3-4f29-b1a6-c677ceeeacfb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ce760ad-711c-4517-8561-b3043782734a" elementFormDefault="qualified">
    <xsd:import namespace="http://schemas.microsoft.com/office/2006/documentManagement/types"/>
    <xsd:import namespace="http://schemas.microsoft.com/office/infopath/2007/PartnerControls"/>
    <xsd:element name="SharedWithUsers" ma:index="15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6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d23a9600-49a8-472d-95f4-2afc470790e8}" ma:internalName="TaxCatchAll" ma:showField="CatchAllData" ma:web="cce760ad-711c-4517-8561-b3043782734a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_ip_UnifiedCompliancePolicyProperties xmlns="http://schemas.microsoft.com/sharepoint/v3" xsi:nil="true"/>
    <lcf76f155ced4ddcb4097134ff3c332f xmlns="f344c90f-364b-49e1-a841-9be359e427b7">
      <Terms xmlns="http://schemas.microsoft.com/office/infopath/2007/PartnerControls"/>
    </lcf76f155ced4ddcb4097134ff3c332f>
    <TaxCatchAll xmlns="cce760ad-711c-4517-8561-b3043782734a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A38BC271-9B68-4BC9-ACA0-C80E4B7BD8E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f344c90f-364b-49e1-a841-9be359e427b7"/>
    <ds:schemaRef ds:uri="cce760ad-711c-4517-8561-b3043782734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A1FE44C4-9C74-49A9-851C-044FF1A3AC7C}">
  <ds:schemaRefs>
    <ds:schemaRef ds:uri="http://schemas.microsoft.com/office/2006/documentManagement/types"/>
    <ds:schemaRef ds:uri="http://purl.org/dc/elements/1.1/"/>
    <ds:schemaRef ds:uri="http://schemas.microsoft.com/office/2006/metadata/properties"/>
    <ds:schemaRef ds:uri="http://purl.org/dc/dcmitype/"/>
    <ds:schemaRef ds:uri="http://www.w3.org/XML/1998/namespace"/>
    <ds:schemaRef ds:uri="http://schemas.microsoft.com/office/infopath/2007/PartnerControls"/>
    <ds:schemaRef ds:uri="http://schemas.openxmlformats.org/package/2006/metadata/core-properties"/>
    <ds:schemaRef ds:uri="http://purl.org/dc/terms/"/>
    <ds:schemaRef ds:uri="cce760ad-711c-4517-8561-b3043782734a"/>
    <ds:schemaRef ds:uri="f344c90f-364b-49e1-a841-9be359e427b7"/>
    <ds:schemaRef ds:uri="http://schemas.microsoft.com/sharepoint/v3"/>
  </ds:schemaRefs>
</ds:datastoreItem>
</file>

<file path=customXml/itemProps3.xml><?xml version="1.0" encoding="utf-8"?>
<ds:datastoreItem xmlns:ds="http://schemas.openxmlformats.org/officeDocument/2006/customXml" ds:itemID="{281E54DD-DA9F-4206-A34C-C97B68091045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4533</TotalTime>
  <Words>112</Words>
  <Application>Microsoft Macintosh PowerPoint</Application>
  <PresentationFormat>Widescreen</PresentationFormat>
  <Paragraphs>37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Arial</vt:lpstr>
      <vt:lpstr>Calibri</vt:lpstr>
      <vt:lpstr>Helvetica</vt:lpstr>
      <vt:lpstr>RM Connect</vt:lpstr>
      <vt:lpstr>Office Theme</vt:lpstr>
      <vt:lpstr>Gopher Canyon Water Line and Paving Repairs</vt:lpstr>
      <vt:lpstr>PowerPoint Presentation</vt:lpstr>
      <vt:lpstr>PowerPoint Presentation</vt:lpstr>
      <vt:lpstr>July 26, 2024</vt:lpstr>
      <vt:lpstr>PowerPoint Presentation</vt:lpstr>
      <vt:lpstr>STAFFS RECOMMENDATIONS</vt:lpstr>
      <vt:lpstr>COST BREAKDOWN</vt:lpstr>
      <vt:lpstr>PowerPoint Presentation</vt:lpstr>
      <vt:lpstr>Questions?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Amanda Weber</dc:creator>
  <cp:lastModifiedBy>Ahmed Khattab</cp:lastModifiedBy>
  <cp:revision>23</cp:revision>
  <dcterms:created xsi:type="dcterms:W3CDTF">2023-11-21T00:51:32Z</dcterms:created>
  <dcterms:modified xsi:type="dcterms:W3CDTF">2024-08-23T19:57:54Z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0x0101002672974329FF3C4A8D0EE77737C670DF</vt:lpwstr>
  </property>
</Properties>
</file>