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Lst>
  <p:notesMasterIdLst>
    <p:notesMasterId r:id="rId36"/>
  </p:notesMasterIdLst>
  <p:handoutMasterIdLst>
    <p:handoutMasterId r:id="rId37"/>
  </p:handoutMasterIdLst>
  <p:sldIdLst>
    <p:sldId id="298" r:id="rId5"/>
    <p:sldId id="486" r:id="rId6"/>
    <p:sldId id="484" r:id="rId7"/>
    <p:sldId id="407" r:id="rId8"/>
    <p:sldId id="384" r:id="rId9"/>
    <p:sldId id="400" r:id="rId10"/>
    <p:sldId id="402" r:id="rId11"/>
    <p:sldId id="459" r:id="rId12"/>
    <p:sldId id="401" r:id="rId13"/>
    <p:sldId id="418" r:id="rId14"/>
    <p:sldId id="419" r:id="rId15"/>
    <p:sldId id="488" r:id="rId16"/>
    <p:sldId id="489" r:id="rId17"/>
    <p:sldId id="500" r:id="rId18"/>
    <p:sldId id="490" r:id="rId19"/>
    <p:sldId id="491" r:id="rId20"/>
    <p:sldId id="493" r:id="rId21"/>
    <p:sldId id="494" r:id="rId22"/>
    <p:sldId id="495" r:id="rId23"/>
    <p:sldId id="496" r:id="rId24"/>
    <p:sldId id="497" r:id="rId25"/>
    <p:sldId id="498" r:id="rId26"/>
    <p:sldId id="499" r:id="rId27"/>
    <p:sldId id="435" r:id="rId28"/>
    <p:sldId id="436" r:id="rId29"/>
    <p:sldId id="441" r:id="rId30"/>
    <p:sldId id="442" r:id="rId31"/>
    <p:sldId id="431" r:id="rId32"/>
    <p:sldId id="485" r:id="rId33"/>
    <p:sldId id="423" r:id="rId34"/>
    <p:sldId id="3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FF4A08-6FDE-5ED3-8D9C-3C03FF3FBC22}" name="Colette Barrow" initials="" userId="S::cbarrow@rainbowmwd.com::b20d5f5f-10ec-4a75-a59c-f7deb14fa632" providerId="AD"/>
  <p188:author id="{40375FC5-1C0E-D69B-57E2-630D95C4231F}" name="Amanda Parra" initials="AP" userId="S::aparra@rainbowmwd.com::610e1e9e-b923-4f3c-b50b-34baac1f75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F6EE8-2883-5C59-0AD1-A1070FFB7DAC}" v="17" dt="2025-02-04T20:20:54.921"/>
    <p1510:client id="{60F1FC28-A990-6F4A-883A-31FF49A99C71}" v="99" dt="2025-02-04T19:42:22.206"/>
    <p1510:client id="{80D65FAE-02CC-C2E4-992A-6B09A03B65FB}" v="2" dt="2025-02-04T18:41:45.349"/>
    <p1510:client id="{A039EBD9-FF03-4725-122C-D17B356AE6E6}" v="323" dt="2025-02-04T18:31:38.856"/>
    <p1510:client id="{A2C83190-4451-8617-C003-621FA96D00D2}" v="19" dt="2025-02-04T17:29:05.856"/>
    <p1510:client id="{B30C1AD3-D075-96BC-2BA4-AF4FC7C5B3BC}" v="6" dt="2025-02-04T18:35:07.579"/>
    <p1510:client id="{E2A5E9C8-AD08-8F57-65D5-5C094FC36AAF}" v="390" dt="2025-02-04T17:24:25.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Parra" userId="S::aparra@rainbowmwd.com::610e1e9e-b923-4f3c-b50b-34baac1f7598" providerId="AD" clId="Web-{1A978E75-3693-49E3-E4AA-B6E8293CD282}"/>
    <pc:docChg chg="modSld">
      <pc:chgData name="Amanda Parra" userId="S::aparra@rainbowmwd.com::610e1e9e-b923-4f3c-b50b-34baac1f7598" providerId="AD" clId="Web-{1A978E75-3693-49E3-E4AA-B6E8293CD282}" dt="2024-03-15T19:40:40.136" v="12" actId="20577"/>
      <pc:docMkLst>
        <pc:docMk/>
      </pc:docMkLst>
      <pc:sldChg chg="modSp">
        <pc:chgData name="Amanda Parra" userId="S::aparra@rainbowmwd.com::610e1e9e-b923-4f3c-b50b-34baac1f7598" providerId="AD" clId="Web-{1A978E75-3693-49E3-E4AA-B6E8293CD282}" dt="2024-03-15T19:40:15.089" v="4" actId="20577"/>
        <pc:sldMkLst>
          <pc:docMk/>
          <pc:sldMk cId="3579060783" sldId="495"/>
        </pc:sldMkLst>
      </pc:sldChg>
      <pc:sldChg chg="modSp">
        <pc:chgData name="Amanda Parra" userId="S::aparra@rainbowmwd.com::610e1e9e-b923-4f3c-b50b-34baac1f7598" providerId="AD" clId="Web-{1A978E75-3693-49E3-E4AA-B6E8293CD282}" dt="2024-03-15T19:40:23.323" v="8" actId="20577"/>
        <pc:sldMkLst>
          <pc:docMk/>
          <pc:sldMk cId="3322153614" sldId="496"/>
        </pc:sldMkLst>
      </pc:sldChg>
      <pc:sldChg chg="modSp">
        <pc:chgData name="Amanda Parra" userId="S::aparra@rainbowmwd.com::610e1e9e-b923-4f3c-b50b-34baac1f7598" providerId="AD" clId="Web-{1A978E75-3693-49E3-E4AA-B6E8293CD282}" dt="2024-03-15T19:40:19.558" v="5" actId="20577"/>
        <pc:sldMkLst>
          <pc:docMk/>
          <pc:sldMk cId="3476682910" sldId="497"/>
        </pc:sldMkLst>
      </pc:sldChg>
      <pc:sldChg chg="modSp">
        <pc:chgData name="Amanda Parra" userId="S::aparra@rainbowmwd.com::610e1e9e-b923-4f3c-b50b-34baac1f7598" providerId="AD" clId="Web-{1A978E75-3693-49E3-E4AA-B6E8293CD282}" dt="2024-03-15T19:40:40.136" v="12" actId="20577"/>
        <pc:sldMkLst>
          <pc:docMk/>
          <pc:sldMk cId="2195575536" sldId="498"/>
        </pc:sldMkLst>
      </pc:sldChg>
    </pc:docChg>
  </pc:docChgLst>
  <pc:docChgLst>
    <pc:chgData name="Erika Montano" userId="S::emontano@rainbowmwd.com::6caf0c66-b03f-40e2-8498-8f8306a7d8cc" providerId="AD" clId="Web-{A039EBD9-FF03-4725-122C-D17B356AE6E6}"/>
    <pc:docChg chg="modSld">
      <pc:chgData name="Erika Montano" userId="S::emontano@rainbowmwd.com::6caf0c66-b03f-40e2-8498-8f8306a7d8cc" providerId="AD" clId="Web-{A039EBD9-FF03-4725-122C-D17B356AE6E6}" dt="2025-02-04T18:31:35.106" v="177" actId="20577"/>
      <pc:docMkLst>
        <pc:docMk/>
      </pc:docMkLst>
      <pc:sldChg chg="addSp delSp modSp">
        <pc:chgData name="Erika Montano" userId="S::emontano@rainbowmwd.com::6caf0c66-b03f-40e2-8498-8f8306a7d8cc" providerId="AD" clId="Web-{A039EBD9-FF03-4725-122C-D17B356AE6E6}" dt="2025-02-04T18:22:05.826" v="114" actId="1076"/>
        <pc:sldMkLst>
          <pc:docMk/>
          <pc:sldMk cId="3594545782" sldId="384"/>
        </pc:sldMkLst>
        <pc:spChg chg="mod">
          <ac:chgData name="Erika Montano" userId="S::emontano@rainbowmwd.com::6caf0c66-b03f-40e2-8498-8f8306a7d8cc" providerId="AD" clId="Web-{A039EBD9-FF03-4725-122C-D17B356AE6E6}" dt="2025-02-04T18:22:05.826" v="114" actId="1076"/>
          <ac:spMkLst>
            <pc:docMk/>
            <pc:sldMk cId="3594545782" sldId="384"/>
            <ac:spMk id="11" creationId="{46E6B001-BC76-A712-092B-CEDE1AAE9AD5}"/>
          </ac:spMkLst>
        </pc:spChg>
        <pc:spChg chg="add del mod">
          <ac:chgData name="Erika Montano" userId="S::emontano@rainbowmwd.com::6caf0c66-b03f-40e2-8498-8f8306a7d8cc" providerId="AD" clId="Web-{A039EBD9-FF03-4725-122C-D17B356AE6E6}" dt="2025-02-04T18:21:38.622" v="111" actId="20577"/>
          <ac:spMkLst>
            <pc:docMk/>
            <pc:sldMk cId="3594545782" sldId="384"/>
            <ac:spMk id="13" creationId="{D39AF9A0-7402-02A6-13AA-48283BD24544}"/>
          </ac:spMkLst>
        </pc:spChg>
      </pc:sldChg>
      <pc:sldChg chg="modSp">
        <pc:chgData name="Erika Montano" userId="S::emontano@rainbowmwd.com::6caf0c66-b03f-40e2-8498-8f8306a7d8cc" providerId="AD" clId="Web-{A039EBD9-FF03-4725-122C-D17B356AE6E6}" dt="2025-02-04T18:13:45.485" v="13"/>
        <pc:sldMkLst>
          <pc:docMk/>
          <pc:sldMk cId="338168548" sldId="407"/>
        </pc:sldMkLst>
        <pc:graphicFrameChg chg="mod modGraphic">
          <ac:chgData name="Erika Montano" userId="S::emontano@rainbowmwd.com::6caf0c66-b03f-40e2-8498-8f8306a7d8cc" providerId="AD" clId="Web-{A039EBD9-FF03-4725-122C-D17B356AE6E6}" dt="2025-02-04T18:13:45.485" v="13"/>
          <ac:graphicFrameMkLst>
            <pc:docMk/>
            <pc:sldMk cId="338168548" sldId="407"/>
            <ac:graphicFrameMk id="4" creationId="{EBC7686B-A07E-A5B2-9D03-3998940F1A0E}"/>
          </ac:graphicFrameMkLst>
        </pc:graphicFrameChg>
      </pc:sldChg>
      <pc:sldChg chg="addSp modSp">
        <pc:chgData name="Erika Montano" userId="S::emontano@rainbowmwd.com::6caf0c66-b03f-40e2-8498-8f8306a7d8cc" providerId="AD" clId="Web-{A039EBD9-FF03-4725-122C-D17B356AE6E6}" dt="2025-02-04T18:28:53.867" v="165" actId="1076"/>
        <pc:sldMkLst>
          <pc:docMk/>
          <pc:sldMk cId="3708933993" sldId="419"/>
        </pc:sldMkLst>
        <pc:spChg chg="add mod">
          <ac:chgData name="Erika Montano" userId="S::emontano@rainbowmwd.com::6caf0c66-b03f-40e2-8498-8f8306a7d8cc" providerId="AD" clId="Web-{A039EBD9-FF03-4725-122C-D17B356AE6E6}" dt="2025-02-04T18:28:53.867" v="165" actId="1076"/>
          <ac:spMkLst>
            <pc:docMk/>
            <pc:sldMk cId="3708933993" sldId="419"/>
            <ac:spMk id="7" creationId="{3823B40F-0225-D563-CA9C-EFD3CB60CD35}"/>
          </ac:spMkLst>
        </pc:spChg>
      </pc:sldChg>
      <pc:sldChg chg="modSp">
        <pc:chgData name="Erika Montano" userId="S::emontano@rainbowmwd.com::6caf0c66-b03f-40e2-8498-8f8306a7d8cc" providerId="AD" clId="Web-{A039EBD9-FF03-4725-122C-D17B356AE6E6}" dt="2025-02-04T18:31:35.106" v="177" actId="20577"/>
        <pc:sldMkLst>
          <pc:docMk/>
          <pc:sldMk cId="337871694" sldId="431"/>
        </pc:sldMkLst>
        <pc:spChg chg="mod">
          <ac:chgData name="Erika Montano" userId="S::emontano@rainbowmwd.com::6caf0c66-b03f-40e2-8498-8f8306a7d8cc" providerId="AD" clId="Web-{A039EBD9-FF03-4725-122C-D17B356AE6E6}" dt="2025-02-04T18:31:30.496" v="174" actId="20577"/>
          <ac:spMkLst>
            <pc:docMk/>
            <pc:sldMk cId="337871694" sldId="431"/>
            <ac:spMk id="15" creationId="{45F29EA5-29FD-7912-5FA8-2CF4850CE2C4}"/>
          </ac:spMkLst>
        </pc:spChg>
        <pc:spChg chg="mod">
          <ac:chgData name="Erika Montano" userId="S::emontano@rainbowmwd.com::6caf0c66-b03f-40e2-8498-8f8306a7d8cc" providerId="AD" clId="Web-{A039EBD9-FF03-4725-122C-D17B356AE6E6}" dt="2025-02-04T18:31:35.106" v="177" actId="20577"/>
          <ac:spMkLst>
            <pc:docMk/>
            <pc:sldMk cId="337871694" sldId="431"/>
            <ac:spMk id="16" creationId="{44DB9B1E-51F6-59A1-8276-2BFEE1E2A17B}"/>
          </ac:spMkLst>
        </pc:spChg>
      </pc:sldChg>
      <pc:sldChg chg="modSp">
        <pc:chgData name="Erika Montano" userId="S::emontano@rainbowmwd.com::6caf0c66-b03f-40e2-8498-8f8306a7d8cc" providerId="AD" clId="Web-{A039EBD9-FF03-4725-122C-D17B356AE6E6}" dt="2025-02-04T18:30:26.463" v="169" actId="20577"/>
        <pc:sldMkLst>
          <pc:docMk/>
          <pc:sldMk cId="1098356490" sldId="442"/>
        </pc:sldMkLst>
        <pc:spChg chg="mod">
          <ac:chgData name="Erika Montano" userId="S::emontano@rainbowmwd.com::6caf0c66-b03f-40e2-8498-8f8306a7d8cc" providerId="AD" clId="Web-{A039EBD9-FF03-4725-122C-D17B356AE6E6}" dt="2025-02-04T18:15:15.378" v="18" actId="20577"/>
          <ac:spMkLst>
            <pc:docMk/>
            <pc:sldMk cId="1098356490" sldId="442"/>
            <ac:spMk id="9" creationId="{BAB0AEB8-E334-17CF-A680-71769200572F}"/>
          </ac:spMkLst>
        </pc:spChg>
        <pc:spChg chg="mod">
          <ac:chgData name="Erika Montano" userId="S::emontano@rainbowmwd.com::6caf0c66-b03f-40e2-8498-8f8306a7d8cc" providerId="AD" clId="Web-{A039EBD9-FF03-4725-122C-D17B356AE6E6}" dt="2025-02-04T18:16:21.755" v="54" actId="1076"/>
          <ac:spMkLst>
            <pc:docMk/>
            <pc:sldMk cId="1098356490" sldId="442"/>
            <ac:spMk id="10" creationId="{7DE25042-898F-E74D-F56F-15AF4EBD775D}"/>
          </ac:spMkLst>
        </pc:spChg>
        <pc:spChg chg="mod">
          <ac:chgData name="Erika Montano" userId="S::emontano@rainbowmwd.com::6caf0c66-b03f-40e2-8498-8f8306a7d8cc" providerId="AD" clId="Web-{A039EBD9-FF03-4725-122C-D17B356AE6E6}" dt="2025-02-04T18:30:26.463" v="169" actId="20577"/>
          <ac:spMkLst>
            <pc:docMk/>
            <pc:sldMk cId="1098356490" sldId="442"/>
            <ac:spMk id="13" creationId="{3C9BCCB8-29FC-BE08-FF2D-FD2584B2032E}"/>
          </ac:spMkLst>
        </pc:spChg>
      </pc:sldChg>
      <pc:sldChg chg="modSp">
        <pc:chgData name="Erika Montano" userId="S::emontano@rainbowmwd.com::6caf0c66-b03f-40e2-8498-8f8306a7d8cc" providerId="AD" clId="Web-{A039EBD9-FF03-4725-122C-D17B356AE6E6}" dt="2025-02-04T18:27:04.599" v="119" actId="20577"/>
        <pc:sldMkLst>
          <pc:docMk/>
          <pc:sldMk cId="1902187157" sldId="459"/>
        </pc:sldMkLst>
        <pc:spChg chg="mod">
          <ac:chgData name="Erika Montano" userId="S::emontano@rainbowmwd.com::6caf0c66-b03f-40e2-8498-8f8306a7d8cc" providerId="AD" clId="Web-{A039EBD9-FF03-4725-122C-D17B356AE6E6}" dt="2025-02-04T18:27:04.599" v="119" actId="20577"/>
          <ac:spMkLst>
            <pc:docMk/>
            <pc:sldMk cId="1902187157" sldId="459"/>
            <ac:spMk id="16" creationId="{D6F6AADC-07A0-0BC9-8E39-E186A2413E20}"/>
          </ac:spMkLst>
        </pc:spChg>
      </pc:sldChg>
      <pc:sldChg chg="modSp">
        <pc:chgData name="Erika Montano" userId="S::emontano@rainbowmwd.com::6caf0c66-b03f-40e2-8498-8f8306a7d8cc" providerId="AD" clId="Web-{A039EBD9-FF03-4725-122C-D17B356AE6E6}" dt="2025-02-04T18:29:09.633" v="166" actId="1076"/>
        <pc:sldMkLst>
          <pc:docMk/>
          <pc:sldMk cId="2469939453" sldId="488"/>
        </pc:sldMkLst>
        <pc:graphicFrameChg chg="mod">
          <ac:chgData name="Erika Montano" userId="S::emontano@rainbowmwd.com::6caf0c66-b03f-40e2-8498-8f8306a7d8cc" providerId="AD" clId="Web-{A039EBD9-FF03-4725-122C-D17B356AE6E6}" dt="2025-02-04T18:29:09.633" v="166" actId="1076"/>
          <ac:graphicFrameMkLst>
            <pc:docMk/>
            <pc:sldMk cId="2469939453" sldId="488"/>
            <ac:graphicFrameMk id="12" creationId="{330DE0B0-D8C1-FED7-7F43-5CBBB575B325}"/>
          </ac:graphicFrameMkLst>
        </pc:graphicFrameChg>
      </pc:sldChg>
    </pc:docChg>
  </pc:docChgLst>
  <pc:docChgLst>
    <pc:chgData name="Erika Montano" userId="S::emontano@rainbowmwd.com::6caf0c66-b03f-40e2-8498-8f8306a7d8cc" providerId="AD" clId="Web-{7B2D34D2-C088-871D-BD73-6CE5D16C6546}"/>
    <pc:docChg chg="delSld modSld">
      <pc:chgData name="Erika Montano" userId="S::emontano@rainbowmwd.com::6caf0c66-b03f-40e2-8498-8f8306a7d8cc" providerId="AD" clId="Web-{7B2D34D2-C088-871D-BD73-6CE5D16C6546}" dt="2024-07-23T21:15:25.518" v="9"/>
      <pc:docMkLst>
        <pc:docMk/>
      </pc:docMkLst>
      <pc:sldChg chg="modSp">
        <pc:chgData name="Erika Montano" userId="S::emontano@rainbowmwd.com::6caf0c66-b03f-40e2-8498-8f8306a7d8cc" providerId="AD" clId="Web-{7B2D34D2-C088-871D-BD73-6CE5D16C6546}" dt="2024-07-23T21:14:11.564" v="1" actId="20577"/>
        <pc:sldMkLst>
          <pc:docMk/>
          <pc:sldMk cId="193143965" sldId="298"/>
        </pc:sldMkLst>
      </pc:sldChg>
      <pc:sldChg chg="del">
        <pc:chgData name="Erika Montano" userId="S::emontano@rainbowmwd.com::6caf0c66-b03f-40e2-8498-8f8306a7d8cc" providerId="AD" clId="Web-{7B2D34D2-C088-871D-BD73-6CE5D16C6546}" dt="2024-07-23T21:15:25.518" v="9"/>
        <pc:sldMkLst>
          <pc:docMk/>
          <pc:sldMk cId="4069926263" sldId="433"/>
        </pc:sldMkLst>
      </pc:sldChg>
      <pc:sldChg chg="del">
        <pc:chgData name="Erika Montano" userId="S::emontano@rainbowmwd.com::6caf0c66-b03f-40e2-8498-8f8306a7d8cc" providerId="AD" clId="Web-{7B2D34D2-C088-871D-BD73-6CE5D16C6546}" dt="2024-07-23T21:15:13.768" v="5"/>
        <pc:sldMkLst>
          <pc:docMk/>
          <pc:sldMk cId="3462771770" sldId="434"/>
        </pc:sldMkLst>
      </pc:sldChg>
      <pc:sldChg chg="del">
        <pc:chgData name="Erika Montano" userId="S::emontano@rainbowmwd.com::6caf0c66-b03f-40e2-8498-8f8306a7d8cc" providerId="AD" clId="Web-{7B2D34D2-C088-871D-BD73-6CE5D16C6546}" dt="2024-07-23T21:15:10.409" v="3"/>
        <pc:sldMkLst>
          <pc:docMk/>
          <pc:sldMk cId="3897142016" sldId="458"/>
        </pc:sldMkLst>
      </pc:sldChg>
      <pc:sldChg chg="del">
        <pc:chgData name="Erika Montano" userId="S::emontano@rainbowmwd.com::6caf0c66-b03f-40e2-8498-8f8306a7d8cc" providerId="AD" clId="Web-{7B2D34D2-C088-871D-BD73-6CE5D16C6546}" dt="2024-07-23T21:15:23.674" v="8"/>
        <pc:sldMkLst>
          <pc:docMk/>
          <pc:sldMk cId="3628193636" sldId="465"/>
        </pc:sldMkLst>
      </pc:sldChg>
      <pc:sldChg chg="del">
        <pc:chgData name="Erika Montano" userId="S::emontano@rainbowmwd.com::6caf0c66-b03f-40e2-8498-8f8306a7d8cc" providerId="AD" clId="Web-{7B2D34D2-C088-871D-BD73-6CE5D16C6546}" dt="2024-07-23T21:15:12.252" v="4"/>
        <pc:sldMkLst>
          <pc:docMk/>
          <pc:sldMk cId="3420015103" sldId="466"/>
        </pc:sldMkLst>
      </pc:sldChg>
      <pc:sldChg chg="del">
        <pc:chgData name="Erika Montano" userId="S::emontano@rainbowmwd.com::6caf0c66-b03f-40e2-8498-8f8306a7d8cc" providerId="AD" clId="Web-{7B2D34D2-C088-871D-BD73-6CE5D16C6546}" dt="2024-07-23T21:15:15.487" v="6"/>
        <pc:sldMkLst>
          <pc:docMk/>
          <pc:sldMk cId="3822651705" sldId="468"/>
        </pc:sldMkLst>
      </pc:sldChg>
      <pc:sldChg chg="del">
        <pc:chgData name="Erika Montano" userId="S::emontano@rainbowmwd.com::6caf0c66-b03f-40e2-8498-8f8306a7d8cc" providerId="AD" clId="Web-{7B2D34D2-C088-871D-BD73-6CE5D16C6546}" dt="2024-07-23T21:15:21.862" v="7"/>
        <pc:sldMkLst>
          <pc:docMk/>
          <pc:sldMk cId="3165389700" sldId="469"/>
        </pc:sldMkLst>
      </pc:sldChg>
      <pc:sldChg chg="del">
        <pc:chgData name="Erika Montano" userId="S::emontano@rainbowmwd.com::6caf0c66-b03f-40e2-8498-8f8306a7d8cc" providerId="AD" clId="Web-{7B2D34D2-C088-871D-BD73-6CE5D16C6546}" dt="2024-07-23T21:15:02.987" v="2"/>
        <pc:sldMkLst>
          <pc:docMk/>
          <pc:sldMk cId="1435935929" sldId="470"/>
        </pc:sldMkLst>
      </pc:sldChg>
    </pc:docChg>
  </pc:docChgLst>
  <pc:docChgLst>
    <pc:chgData name="Erika Montano" userId="S::emontano@rainbowmwd.com::6caf0c66-b03f-40e2-8498-8f8306a7d8cc" providerId="AD" clId="Web-{4B525152-99B5-2EC7-D01E-C8420B8BB003}"/>
    <pc:docChg chg="addSld modSld sldOrd">
      <pc:chgData name="Erika Montano" userId="S::emontano@rainbowmwd.com::6caf0c66-b03f-40e2-8498-8f8306a7d8cc" providerId="AD" clId="Web-{4B525152-99B5-2EC7-D01E-C8420B8BB003}" dt="2025-01-23T17:02:58.373" v="11"/>
      <pc:docMkLst>
        <pc:docMk/>
      </pc:docMkLst>
      <pc:sldChg chg="modSp">
        <pc:chgData name="Erika Montano" userId="S::emontano@rainbowmwd.com::6caf0c66-b03f-40e2-8498-8f8306a7d8cc" providerId="AD" clId="Web-{4B525152-99B5-2EC7-D01E-C8420B8BB003}" dt="2025-01-23T16:49:57.794" v="9" actId="20577"/>
        <pc:sldMkLst>
          <pc:docMk/>
          <pc:sldMk cId="193143965" sldId="298"/>
        </pc:sldMkLst>
        <pc:spChg chg="mod">
          <ac:chgData name="Erika Montano" userId="S::emontano@rainbowmwd.com::6caf0c66-b03f-40e2-8498-8f8306a7d8cc" providerId="AD" clId="Web-{4B525152-99B5-2EC7-D01E-C8420B8BB003}" dt="2025-01-23T16:49:57.794" v="9" actId="20577"/>
          <ac:spMkLst>
            <pc:docMk/>
            <pc:sldMk cId="193143965" sldId="298"/>
            <ac:spMk id="8" creationId="{75C533F8-58A9-0831-FCF4-7B6AFA9B8423}"/>
          </ac:spMkLst>
        </pc:spChg>
      </pc:sldChg>
      <pc:sldChg chg="new ord">
        <pc:chgData name="Erika Montano" userId="S::emontano@rainbowmwd.com::6caf0c66-b03f-40e2-8498-8f8306a7d8cc" providerId="AD" clId="Web-{4B525152-99B5-2EC7-D01E-C8420B8BB003}" dt="2025-01-23T17:02:58.373" v="11"/>
        <pc:sldMkLst>
          <pc:docMk/>
          <pc:sldMk cId="1785432095" sldId="487"/>
        </pc:sldMkLst>
      </pc:sldChg>
    </pc:docChg>
  </pc:docChgLst>
  <pc:docChgLst>
    <pc:chgData name="Jake Wiley" userId="S::jwiley@rainbowmwd.ca.gov::971435c7-3599-4c5f-9e6c-716cf03833c8" providerId="AD" clId="Web-{F3DB1C78-C19A-F9C6-24B1-FD4662D872BD}"/>
    <pc:docChg chg="modSld sldOrd">
      <pc:chgData name="Jake Wiley" userId="S::jwiley@rainbowmwd.ca.gov::971435c7-3599-4c5f-9e6c-716cf03833c8" providerId="AD" clId="Web-{F3DB1C78-C19A-F9C6-24B1-FD4662D872BD}" dt="2024-03-15T20:40:27.055" v="33" actId="20577"/>
      <pc:docMkLst>
        <pc:docMk/>
      </pc:docMkLst>
      <pc:sldChg chg="modSp">
        <pc:chgData name="Jake Wiley" userId="S::jwiley@rainbowmwd.ca.gov::971435c7-3599-4c5f-9e6c-716cf03833c8" providerId="AD" clId="Web-{F3DB1C78-C19A-F9C6-24B1-FD4662D872BD}" dt="2024-03-15T20:39:35.711" v="24" actId="20577"/>
        <pc:sldMkLst>
          <pc:docMk/>
          <pc:sldMk cId="3708933993" sldId="419"/>
        </pc:sldMkLst>
      </pc:sldChg>
      <pc:sldChg chg="modSp">
        <pc:chgData name="Jake Wiley" userId="S::jwiley@rainbowmwd.ca.gov::971435c7-3599-4c5f-9e6c-716cf03833c8" providerId="AD" clId="Web-{F3DB1C78-C19A-F9C6-24B1-FD4662D872BD}" dt="2024-03-15T20:39:38.648" v="25" actId="20577"/>
        <pc:sldMkLst>
          <pc:docMk/>
          <pc:sldMk cId="2713823930" sldId="420"/>
        </pc:sldMkLst>
      </pc:sldChg>
      <pc:sldChg chg="modSp">
        <pc:chgData name="Jake Wiley" userId="S::jwiley@rainbowmwd.ca.gov::971435c7-3599-4c5f-9e6c-716cf03833c8" providerId="AD" clId="Web-{F3DB1C78-C19A-F9C6-24B1-FD4662D872BD}" dt="2024-03-15T20:39:50.852" v="29" actId="20577"/>
        <pc:sldMkLst>
          <pc:docMk/>
          <pc:sldMk cId="2268083527" sldId="425"/>
        </pc:sldMkLst>
      </pc:sldChg>
      <pc:sldChg chg="modSp">
        <pc:chgData name="Jake Wiley" userId="S::jwiley@rainbowmwd.ca.gov::971435c7-3599-4c5f-9e6c-716cf03833c8" providerId="AD" clId="Web-{F3DB1C78-C19A-F9C6-24B1-FD4662D872BD}" dt="2024-03-15T20:39:45.492" v="28" actId="20577"/>
        <pc:sldMkLst>
          <pc:docMk/>
          <pc:sldMk cId="209541763" sldId="428"/>
        </pc:sldMkLst>
      </pc:sldChg>
      <pc:sldChg chg="modSp">
        <pc:chgData name="Jake Wiley" userId="S::jwiley@rainbowmwd.ca.gov::971435c7-3599-4c5f-9e6c-716cf03833c8" providerId="AD" clId="Web-{F3DB1C78-C19A-F9C6-24B1-FD4662D872BD}" dt="2024-03-15T20:40:19.524" v="31" actId="20577"/>
        <pc:sldMkLst>
          <pc:docMk/>
          <pc:sldMk cId="3462771770" sldId="434"/>
        </pc:sldMkLst>
      </pc:sldChg>
      <pc:sldChg chg="modSp">
        <pc:chgData name="Jake Wiley" userId="S::jwiley@rainbowmwd.ca.gov::971435c7-3599-4c5f-9e6c-716cf03833c8" providerId="AD" clId="Web-{F3DB1C78-C19A-F9C6-24B1-FD4662D872BD}" dt="2024-03-15T20:38:50.179" v="2" actId="20577"/>
        <pc:sldMkLst>
          <pc:docMk/>
          <pc:sldMk cId="1135502446" sldId="437"/>
        </pc:sldMkLst>
      </pc:sldChg>
      <pc:sldChg chg="modSp">
        <pc:chgData name="Jake Wiley" userId="S::jwiley@rainbowmwd.ca.gov::971435c7-3599-4c5f-9e6c-716cf03833c8" providerId="AD" clId="Web-{F3DB1C78-C19A-F9C6-24B1-FD4662D872BD}" dt="2024-03-15T20:38:58.070" v="8" actId="20577"/>
        <pc:sldMkLst>
          <pc:docMk/>
          <pc:sldMk cId="3652433030" sldId="438"/>
        </pc:sldMkLst>
      </pc:sldChg>
      <pc:sldChg chg="modSp">
        <pc:chgData name="Jake Wiley" userId="S::jwiley@rainbowmwd.ca.gov::971435c7-3599-4c5f-9e6c-716cf03833c8" providerId="AD" clId="Web-{F3DB1C78-C19A-F9C6-24B1-FD4662D872BD}" dt="2024-03-15T20:39:04.179" v="10" actId="20577"/>
        <pc:sldMkLst>
          <pc:docMk/>
          <pc:sldMk cId="1990372466" sldId="439"/>
        </pc:sldMkLst>
      </pc:sldChg>
      <pc:sldChg chg="modSp">
        <pc:chgData name="Jake Wiley" userId="S::jwiley@rainbowmwd.ca.gov::971435c7-3599-4c5f-9e6c-716cf03833c8" providerId="AD" clId="Web-{F3DB1C78-C19A-F9C6-24B1-FD4662D872BD}" dt="2024-03-15T20:39:11.711" v="13" actId="20577"/>
        <pc:sldMkLst>
          <pc:docMk/>
          <pc:sldMk cId="3264016136" sldId="440"/>
        </pc:sldMkLst>
      </pc:sldChg>
      <pc:sldChg chg="modSp">
        <pc:chgData name="Jake Wiley" userId="S::jwiley@rainbowmwd.ca.gov::971435c7-3599-4c5f-9e6c-716cf03833c8" providerId="AD" clId="Web-{F3DB1C78-C19A-F9C6-24B1-FD4662D872BD}" dt="2024-03-15T20:40:27.055" v="33" actId="20577"/>
        <pc:sldMkLst>
          <pc:docMk/>
          <pc:sldMk cId="244267141" sldId="467"/>
        </pc:sldMkLst>
      </pc:sldChg>
      <pc:sldChg chg="modSp">
        <pc:chgData name="Jake Wiley" userId="S::jwiley@rainbowmwd.ca.gov::971435c7-3599-4c5f-9e6c-716cf03833c8" providerId="AD" clId="Web-{F3DB1C78-C19A-F9C6-24B1-FD4662D872BD}" dt="2024-03-15T20:40:23.133" v="32" actId="20577"/>
        <pc:sldMkLst>
          <pc:docMk/>
          <pc:sldMk cId="3822651705" sldId="468"/>
        </pc:sldMkLst>
      </pc:sldChg>
      <pc:sldChg chg="modSp ord">
        <pc:chgData name="Jake Wiley" userId="S::jwiley@rainbowmwd.ca.gov::971435c7-3599-4c5f-9e6c-716cf03833c8" providerId="AD" clId="Web-{F3DB1C78-C19A-F9C6-24B1-FD4662D872BD}" dt="2024-03-15T20:39:28.117" v="18"/>
        <pc:sldMkLst>
          <pc:docMk/>
          <pc:sldMk cId="3445082614" sldId="471"/>
        </pc:sldMkLst>
      </pc:sldChg>
    </pc:docChg>
  </pc:docChgLst>
  <pc:docChgLst>
    <pc:chgData name="Erika Montano" userId="S::emontano@rainbowmwd.com::6caf0c66-b03f-40e2-8498-8f8306a7d8cc" providerId="AD" clId="Web-{B2B18FCF-3878-D134-A8AC-2B265E72E645}"/>
    <pc:docChg chg="modSld">
      <pc:chgData name="Erika Montano" userId="S::emontano@rainbowmwd.com::6caf0c66-b03f-40e2-8498-8f8306a7d8cc" providerId="AD" clId="Web-{B2B18FCF-3878-D134-A8AC-2B265E72E645}" dt="2025-01-27T18:04:58.138" v="21" actId="1076"/>
      <pc:docMkLst>
        <pc:docMk/>
      </pc:docMkLst>
      <pc:sldChg chg="modSp">
        <pc:chgData name="Erika Montano" userId="S::emontano@rainbowmwd.com::6caf0c66-b03f-40e2-8498-8f8306a7d8cc" providerId="AD" clId="Web-{B2B18FCF-3878-D134-A8AC-2B265E72E645}" dt="2025-01-27T18:03:00.371" v="8" actId="20577"/>
        <pc:sldMkLst>
          <pc:docMk/>
          <pc:sldMk cId="193143965" sldId="298"/>
        </pc:sldMkLst>
        <pc:spChg chg="mod">
          <ac:chgData name="Erika Montano" userId="S::emontano@rainbowmwd.com::6caf0c66-b03f-40e2-8498-8f8306a7d8cc" providerId="AD" clId="Web-{B2B18FCF-3878-D134-A8AC-2B265E72E645}" dt="2025-01-27T18:03:00.371" v="8" actId="20577"/>
          <ac:spMkLst>
            <pc:docMk/>
            <pc:sldMk cId="193143965" sldId="298"/>
            <ac:spMk id="8" creationId="{75C533F8-58A9-0831-FCF4-7B6AFA9B8423}"/>
          </ac:spMkLst>
        </pc:spChg>
      </pc:sldChg>
      <pc:sldChg chg="modSp">
        <pc:chgData name="Erika Montano" userId="S::emontano@rainbowmwd.com::6caf0c66-b03f-40e2-8498-8f8306a7d8cc" providerId="AD" clId="Web-{B2B18FCF-3878-D134-A8AC-2B265E72E645}" dt="2025-01-27T18:04:08.575" v="20" actId="1076"/>
        <pc:sldMkLst>
          <pc:docMk/>
          <pc:sldMk cId="3594545782" sldId="384"/>
        </pc:sldMkLst>
        <pc:spChg chg="mod">
          <ac:chgData name="Erika Montano" userId="S::emontano@rainbowmwd.com::6caf0c66-b03f-40e2-8498-8f8306a7d8cc" providerId="AD" clId="Web-{B2B18FCF-3878-D134-A8AC-2B265E72E645}" dt="2025-01-27T18:04:03.809" v="19" actId="1076"/>
          <ac:spMkLst>
            <pc:docMk/>
            <pc:sldMk cId="3594545782" sldId="384"/>
            <ac:spMk id="8" creationId="{600508D8-D975-596A-A566-5562FF2BA889}"/>
          </ac:spMkLst>
        </pc:spChg>
        <pc:spChg chg="mod">
          <ac:chgData name="Erika Montano" userId="S::emontano@rainbowmwd.com::6caf0c66-b03f-40e2-8498-8f8306a7d8cc" providerId="AD" clId="Web-{B2B18FCF-3878-D134-A8AC-2B265E72E645}" dt="2025-01-27T18:03:55.309" v="17" actId="1076"/>
          <ac:spMkLst>
            <pc:docMk/>
            <pc:sldMk cId="3594545782" sldId="384"/>
            <ac:spMk id="9" creationId="{B97D56F6-9181-1ABD-2722-5A6FCFD65191}"/>
          </ac:spMkLst>
        </pc:spChg>
        <pc:spChg chg="mod">
          <ac:chgData name="Erika Montano" userId="S::emontano@rainbowmwd.com::6caf0c66-b03f-40e2-8498-8f8306a7d8cc" providerId="AD" clId="Web-{B2B18FCF-3878-D134-A8AC-2B265E72E645}" dt="2025-01-27T18:04:08.575" v="20" actId="1076"/>
          <ac:spMkLst>
            <pc:docMk/>
            <pc:sldMk cId="3594545782" sldId="384"/>
            <ac:spMk id="10" creationId="{6D1C9AFD-A116-6946-0DC8-1C53CEF8C908}"/>
          </ac:spMkLst>
        </pc:spChg>
        <pc:spChg chg="mod">
          <ac:chgData name="Erika Montano" userId="S::emontano@rainbowmwd.com::6caf0c66-b03f-40e2-8498-8f8306a7d8cc" providerId="AD" clId="Web-{B2B18FCF-3878-D134-A8AC-2B265E72E645}" dt="2025-01-27T18:03:58.044" v="18" actId="14100"/>
          <ac:spMkLst>
            <pc:docMk/>
            <pc:sldMk cId="3594545782" sldId="384"/>
            <ac:spMk id="13" creationId="{D39AF9A0-7402-02A6-13AA-48283BD24544}"/>
          </ac:spMkLst>
        </pc:spChg>
      </pc:sldChg>
      <pc:sldChg chg="modSp">
        <pc:chgData name="Erika Montano" userId="S::emontano@rainbowmwd.com::6caf0c66-b03f-40e2-8498-8f8306a7d8cc" providerId="AD" clId="Web-{B2B18FCF-3878-D134-A8AC-2B265E72E645}" dt="2025-01-27T18:03:31.574" v="14" actId="20577"/>
        <pc:sldMkLst>
          <pc:docMk/>
          <pc:sldMk cId="338168548" sldId="407"/>
        </pc:sldMkLst>
        <pc:spChg chg="mod">
          <ac:chgData name="Erika Montano" userId="S::emontano@rainbowmwd.com::6caf0c66-b03f-40e2-8498-8f8306a7d8cc" providerId="AD" clId="Web-{B2B18FCF-3878-D134-A8AC-2B265E72E645}" dt="2025-01-27T18:03:31.574" v="14" actId="20577"/>
          <ac:spMkLst>
            <pc:docMk/>
            <pc:sldMk cId="338168548" sldId="407"/>
            <ac:spMk id="18" creationId="{A6D6DCE4-C2DE-A517-C7BF-1B9EC2E29290}"/>
          </ac:spMkLst>
        </pc:spChg>
      </pc:sldChg>
      <pc:sldChg chg="modSp">
        <pc:chgData name="Erika Montano" userId="S::emontano@rainbowmwd.com::6caf0c66-b03f-40e2-8498-8f8306a7d8cc" providerId="AD" clId="Web-{B2B18FCF-3878-D134-A8AC-2B265E72E645}" dt="2025-01-27T18:04:58.138" v="21" actId="1076"/>
        <pc:sldMkLst>
          <pc:docMk/>
          <pc:sldMk cId="1098356490" sldId="442"/>
        </pc:sldMkLst>
        <pc:spChg chg="mod">
          <ac:chgData name="Erika Montano" userId="S::emontano@rainbowmwd.com::6caf0c66-b03f-40e2-8498-8f8306a7d8cc" providerId="AD" clId="Web-{B2B18FCF-3878-D134-A8AC-2B265E72E645}" dt="2025-01-27T18:04:58.138" v="21" actId="1076"/>
          <ac:spMkLst>
            <pc:docMk/>
            <pc:sldMk cId="1098356490" sldId="442"/>
            <ac:spMk id="18" creationId="{79B92713-78FA-4833-58BF-3F07F78EE52F}"/>
          </ac:spMkLst>
        </pc:spChg>
      </pc:sldChg>
    </pc:docChg>
  </pc:docChgLst>
  <pc:docChgLst>
    <pc:chgData name="Erika Montano" userId="S::emontano@rainbowmwd.com::6caf0c66-b03f-40e2-8498-8f8306a7d8cc" providerId="AD" clId="Web-{60A29FBF-96C4-E20F-1ABC-72988545C806}"/>
    <pc:docChg chg="addSld delSld modSld">
      <pc:chgData name="Erika Montano" userId="S::emontano@rainbowmwd.com::6caf0c66-b03f-40e2-8498-8f8306a7d8cc" providerId="AD" clId="Web-{60A29FBF-96C4-E20F-1ABC-72988545C806}" dt="2024-07-29T21:14:36.203" v="56" actId="1076"/>
      <pc:docMkLst>
        <pc:docMk/>
      </pc:docMkLst>
      <pc:sldChg chg="mod modShow">
        <pc:chgData name="Erika Montano" userId="S::emontano@rainbowmwd.com::6caf0c66-b03f-40e2-8498-8f8306a7d8cc" providerId="AD" clId="Web-{60A29FBF-96C4-E20F-1ABC-72988545C806}" dt="2024-07-29T20:43:43.928" v="4"/>
        <pc:sldMkLst>
          <pc:docMk/>
          <pc:sldMk cId="2340564727" sldId="484"/>
        </pc:sldMkLst>
      </pc:sldChg>
      <pc:sldChg chg="mod modShow">
        <pc:chgData name="Erika Montano" userId="S::emontano@rainbowmwd.com::6caf0c66-b03f-40e2-8498-8f8306a7d8cc" providerId="AD" clId="Web-{60A29FBF-96C4-E20F-1ABC-72988545C806}" dt="2024-07-29T20:43:48.912" v="5"/>
        <pc:sldMkLst>
          <pc:docMk/>
          <pc:sldMk cId="1336540968" sldId="485"/>
        </pc:sldMkLst>
      </pc:sldChg>
      <pc:sldChg chg="new del">
        <pc:chgData name="Erika Montano" userId="S::emontano@rainbowmwd.com::6caf0c66-b03f-40e2-8498-8f8306a7d8cc" providerId="AD" clId="Web-{60A29FBF-96C4-E20F-1ABC-72988545C806}" dt="2024-07-29T20:43:32.803" v="3"/>
        <pc:sldMkLst>
          <pc:docMk/>
          <pc:sldMk cId="1739950148" sldId="486"/>
        </pc:sldMkLst>
      </pc:sldChg>
      <pc:sldChg chg="addSp delSp modSp new mod setBg modClrScheme chgLayout">
        <pc:chgData name="Erika Montano" userId="S::emontano@rainbowmwd.com::6caf0c66-b03f-40e2-8498-8f8306a7d8cc" providerId="AD" clId="Web-{60A29FBF-96C4-E20F-1ABC-72988545C806}" dt="2024-07-29T21:14:36.203" v="56" actId="1076"/>
        <pc:sldMkLst>
          <pc:docMk/>
          <pc:sldMk cId="3537032160" sldId="486"/>
        </pc:sldMkLst>
      </pc:sldChg>
      <pc:sldChg chg="new del">
        <pc:chgData name="Erika Montano" userId="S::emontano@rainbowmwd.com::6caf0c66-b03f-40e2-8498-8f8306a7d8cc" providerId="AD" clId="Web-{60A29FBF-96C4-E20F-1ABC-72988545C806}" dt="2024-07-29T20:48:46.403" v="16"/>
        <pc:sldMkLst>
          <pc:docMk/>
          <pc:sldMk cId="4062046657" sldId="487"/>
        </pc:sldMkLst>
      </pc:sldChg>
    </pc:docChg>
  </pc:docChgLst>
  <pc:docChgLst>
    <pc:chgData name="Erika Montano" userId="S::emontano@rainbowmwd.com::6caf0c66-b03f-40e2-8498-8f8306a7d8cc" providerId="AD" clId="Web-{DFA1B479-370D-0FC1-9546-6ED266B6C077}"/>
    <pc:docChg chg="modSld">
      <pc:chgData name="Erika Montano" userId="S::emontano@rainbowmwd.com::6caf0c66-b03f-40e2-8498-8f8306a7d8cc" providerId="AD" clId="Web-{DFA1B479-370D-0FC1-9546-6ED266B6C077}" dt="2024-08-01T23:05:40.495" v="33" actId="14100"/>
      <pc:docMkLst>
        <pc:docMk/>
      </pc:docMkLst>
      <pc:sldChg chg="addSp delSp modSp">
        <pc:chgData name="Erika Montano" userId="S::emontano@rainbowmwd.com::6caf0c66-b03f-40e2-8498-8f8306a7d8cc" providerId="AD" clId="Web-{DFA1B479-370D-0FC1-9546-6ED266B6C077}" dt="2024-08-01T23:03:25.664" v="27" actId="1076"/>
        <pc:sldMkLst>
          <pc:docMk/>
          <pc:sldMk cId="3389944025" sldId="423"/>
        </pc:sldMkLst>
      </pc:sldChg>
      <pc:sldChg chg="modSp">
        <pc:chgData name="Erika Montano" userId="S::emontano@rainbowmwd.com::6caf0c66-b03f-40e2-8498-8f8306a7d8cc" providerId="AD" clId="Web-{DFA1B479-370D-0FC1-9546-6ED266B6C077}" dt="2024-08-01T23:03:12.383" v="24"/>
        <pc:sldMkLst>
          <pc:docMk/>
          <pc:sldMk cId="1098356490" sldId="442"/>
        </pc:sldMkLst>
      </pc:sldChg>
      <pc:sldChg chg="addSp delSp modSp">
        <pc:chgData name="Erika Montano" userId="S::emontano@rainbowmwd.com::6caf0c66-b03f-40e2-8498-8f8306a7d8cc" providerId="AD" clId="Web-{DFA1B479-370D-0FC1-9546-6ED266B6C077}" dt="2024-08-01T23:05:40.495" v="33" actId="14100"/>
        <pc:sldMkLst>
          <pc:docMk/>
          <pc:sldMk cId="3537032160" sldId="486"/>
        </pc:sldMkLst>
      </pc:sldChg>
    </pc:docChg>
  </pc:docChgLst>
  <pc:docChgLst>
    <pc:chgData name="Erika Montano" userId="S::emontano@rainbowmwd.com::6caf0c66-b03f-40e2-8498-8f8306a7d8cc" providerId="AD" clId="Web-{CFDC8F04-65B8-ED7B-63DA-B46DE5F11FBF}"/>
    <pc:docChg chg="addSld delSld modSld">
      <pc:chgData name="Erika Montano" userId="S::emontano@rainbowmwd.com::6caf0c66-b03f-40e2-8498-8f8306a7d8cc" providerId="AD" clId="Web-{CFDC8F04-65B8-ED7B-63DA-B46DE5F11FBF}" dt="2024-07-24T23:13:57.475" v="211"/>
      <pc:docMkLst>
        <pc:docMk/>
      </pc:docMkLst>
      <pc:sldChg chg="modSp">
        <pc:chgData name="Erika Montano" userId="S::emontano@rainbowmwd.com::6caf0c66-b03f-40e2-8498-8f8306a7d8cc" providerId="AD" clId="Web-{CFDC8F04-65B8-ED7B-63DA-B46DE5F11FBF}" dt="2024-07-24T23:12:37.350" v="174"/>
        <pc:sldMkLst>
          <pc:docMk/>
          <pc:sldMk cId="3594545782" sldId="384"/>
        </pc:sldMkLst>
      </pc:sldChg>
      <pc:sldChg chg="add del">
        <pc:chgData name="Erika Montano" userId="S::emontano@rainbowmwd.com::6caf0c66-b03f-40e2-8498-8f8306a7d8cc" providerId="AD" clId="Web-{CFDC8F04-65B8-ED7B-63DA-B46DE5F11FBF}" dt="2024-07-24T23:13:53.022" v="209"/>
        <pc:sldMkLst>
          <pc:docMk/>
          <pc:sldMk cId="3422395777" sldId="398"/>
        </pc:sldMkLst>
      </pc:sldChg>
      <pc:sldChg chg="del">
        <pc:chgData name="Erika Montano" userId="S::emontano@rainbowmwd.com::6caf0c66-b03f-40e2-8498-8f8306a7d8cc" providerId="AD" clId="Web-{CFDC8F04-65B8-ED7B-63DA-B46DE5F11FBF}" dt="2024-07-24T23:09:30.645" v="5"/>
        <pc:sldMkLst>
          <pc:docMk/>
          <pc:sldMk cId="2062347657" sldId="399"/>
        </pc:sldMkLst>
      </pc:sldChg>
      <pc:sldChg chg="del">
        <pc:chgData name="Erika Montano" userId="S::emontano@rainbowmwd.com::6caf0c66-b03f-40e2-8498-8f8306a7d8cc" providerId="AD" clId="Web-{CFDC8F04-65B8-ED7B-63DA-B46DE5F11FBF}" dt="2024-07-24T23:13:27.881" v="191"/>
        <pc:sldMkLst>
          <pc:docMk/>
          <pc:sldMk cId="3468826104" sldId="403"/>
        </pc:sldMkLst>
      </pc:sldChg>
      <pc:sldChg chg="del">
        <pc:chgData name="Erika Montano" userId="S::emontano@rainbowmwd.com::6caf0c66-b03f-40e2-8498-8f8306a7d8cc" providerId="AD" clId="Web-{CFDC8F04-65B8-ED7B-63DA-B46DE5F11FBF}" dt="2024-07-24T23:13:16.522" v="187"/>
        <pc:sldMkLst>
          <pc:docMk/>
          <pc:sldMk cId="384322784" sldId="404"/>
        </pc:sldMkLst>
      </pc:sldChg>
      <pc:sldChg chg="del">
        <pc:chgData name="Erika Montano" userId="S::emontano@rainbowmwd.com::6caf0c66-b03f-40e2-8498-8f8306a7d8cc" providerId="AD" clId="Web-{CFDC8F04-65B8-ED7B-63DA-B46DE5F11FBF}" dt="2024-07-24T23:12:59.053" v="176"/>
        <pc:sldMkLst>
          <pc:docMk/>
          <pc:sldMk cId="2633994794" sldId="405"/>
        </pc:sldMkLst>
      </pc:sldChg>
      <pc:sldChg chg="del">
        <pc:chgData name="Erika Montano" userId="S::emontano@rainbowmwd.com::6caf0c66-b03f-40e2-8498-8f8306a7d8cc" providerId="AD" clId="Web-{CFDC8F04-65B8-ED7B-63DA-B46DE5F11FBF}" dt="2024-07-24T23:13:24.788" v="189"/>
        <pc:sldMkLst>
          <pc:docMk/>
          <pc:sldMk cId="2389210238" sldId="406"/>
        </pc:sldMkLst>
      </pc:sldChg>
      <pc:sldChg chg="del">
        <pc:chgData name="Erika Montano" userId="S::emontano@rainbowmwd.com::6caf0c66-b03f-40e2-8498-8f8306a7d8cc" providerId="AD" clId="Web-{CFDC8F04-65B8-ED7B-63DA-B46DE5F11FBF}" dt="2024-07-24T23:13:23.459" v="188"/>
        <pc:sldMkLst>
          <pc:docMk/>
          <pc:sldMk cId="2433495593" sldId="408"/>
        </pc:sldMkLst>
      </pc:sldChg>
      <pc:sldChg chg="del">
        <pc:chgData name="Erika Montano" userId="S::emontano@rainbowmwd.com::6caf0c66-b03f-40e2-8498-8f8306a7d8cc" providerId="AD" clId="Web-{CFDC8F04-65B8-ED7B-63DA-B46DE5F11FBF}" dt="2024-07-24T23:13:05.897" v="183"/>
        <pc:sldMkLst>
          <pc:docMk/>
          <pc:sldMk cId="3179849127" sldId="409"/>
        </pc:sldMkLst>
      </pc:sldChg>
      <pc:sldChg chg="del">
        <pc:chgData name="Erika Montano" userId="S::emontano@rainbowmwd.com::6caf0c66-b03f-40e2-8498-8f8306a7d8cc" providerId="AD" clId="Web-{CFDC8F04-65B8-ED7B-63DA-B46DE5F11FBF}" dt="2024-07-24T23:13:11.209" v="185"/>
        <pc:sldMkLst>
          <pc:docMk/>
          <pc:sldMk cId="2341594050" sldId="410"/>
        </pc:sldMkLst>
      </pc:sldChg>
      <pc:sldChg chg="del">
        <pc:chgData name="Erika Montano" userId="S::emontano@rainbowmwd.com::6caf0c66-b03f-40e2-8498-8f8306a7d8cc" providerId="AD" clId="Web-{CFDC8F04-65B8-ED7B-63DA-B46DE5F11FBF}" dt="2024-07-24T23:13:00.147" v="177"/>
        <pc:sldMkLst>
          <pc:docMk/>
          <pc:sldMk cId="650992666" sldId="415"/>
        </pc:sldMkLst>
      </pc:sldChg>
      <pc:sldChg chg="del">
        <pc:chgData name="Erika Montano" userId="S::emontano@rainbowmwd.com::6caf0c66-b03f-40e2-8498-8f8306a7d8cc" providerId="AD" clId="Web-{CFDC8F04-65B8-ED7B-63DA-B46DE5F11FBF}" dt="2024-07-24T23:12:58.069" v="175"/>
        <pc:sldMkLst>
          <pc:docMk/>
          <pc:sldMk cId="685230306" sldId="417"/>
        </pc:sldMkLst>
      </pc:sldChg>
      <pc:sldChg chg="modSp">
        <pc:chgData name="Erika Montano" userId="S::emontano@rainbowmwd.com::6caf0c66-b03f-40e2-8498-8f8306a7d8cc" providerId="AD" clId="Web-{CFDC8F04-65B8-ED7B-63DA-B46DE5F11FBF}" dt="2024-07-24T23:10:31.786" v="56"/>
        <pc:sldMkLst>
          <pc:docMk/>
          <pc:sldMk cId="3669159843" sldId="418"/>
        </pc:sldMkLst>
      </pc:sldChg>
      <pc:sldChg chg="del">
        <pc:chgData name="Erika Montano" userId="S::emontano@rainbowmwd.com::6caf0c66-b03f-40e2-8498-8f8306a7d8cc" providerId="AD" clId="Web-{CFDC8F04-65B8-ED7B-63DA-B46DE5F11FBF}" dt="2024-07-24T23:13:31.397" v="194"/>
        <pc:sldMkLst>
          <pc:docMk/>
          <pc:sldMk cId="3708933993" sldId="419"/>
        </pc:sldMkLst>
      </pc:sldChg>
      <pc:sldChg chg="del">
        <pc:chgData name="Erika Montano" userId="S::emontano@rainbowmwd.com::6caf0c66-b03f-40e2-8498-8f8306a7d8cc" providerId="AD" clId="Web-{CFDC8F04-65B8-ED7B-63DA-B46DE5F11FBF}" dt="2024-07-24T23:13:32.444" v="195"/>
        <pc:sldMkLst>
          <pc:docMk/>
          <pc:sldMk cId="2713823930" sldId="420"/>
        </pc:sldMkLst>
      </pc:sldChg>
      <pc:sldChg chg="del">
        <pc:chgData name="Erika Montano" userId="S::emontano@rainbowmwd.com::6caf0c66-b03f-40e2-8498-8f8306a7d8cc" providerId="AD" clId="Web-{CFDC8F04-65B8-ED7B-63DA-B46DE5F11FBF}" dt="2024-07-24T23:13:41.975" v="201"/>
        <pc:sldMkLst>
          <pc:docMk/>
          <pc:sldMk cId="2268083527" sldId="425"/>
        </pc:sldMkLst>
      </pc:sldChg>
      <pc:sldChg chg="del">
        <pc:chgData name="Erika Montano" userId="S::emontano@rainbowmwd.com::6caf0c66-b03f-40e2-8498-8f8306a7d8cc" providerId="AD" clId="Web-{CFDC8F04-65B8-ED7B-63DA-B46DE5F11FBF}" dt="2024-07-24T23:13:35.850" v="197"/>
        <pc:sldMkLst>
          <pc:docMk/>
          <pc:sldMk cId="3694365529" sldId="427"/>
        </pc:sldMkLst>
      </pc:sldChg>
      <pc:sldChg chg="del">
        <pc:chgData name="Erika Montano" userId="S::emontano@rainbowmwd.com::6caf0c66-b03f-40e2-8498-8f8306a7d8cc" providerId="AD" clId="Web-{CFDC8F04-65B8-ED7B-63DA-B46DE5F11FBF}" dt="2024-07-24T23:13:38.256" v="199"/>
        <pc:sldMkLst>
          <pc:docMk/>
          <pc:sldMk cId="209541763" sldId="428"/>
        </pc:sldMkLst>
      </pc:sldChg>
      <pc:sldChg chg="del">
        <pc:chgData name="Erika Montano" userId="S::emontano@rainbowmwd.com::6caf0c66-b03f-40e2-8498-8f8306a7d8cc" providerId="AD" clId="Web-{CFDC8F04-65B8-ED7B-63DA-B46DE5F11FBF}" dt="2024-07-24T23:13:43.382" v="202"/>
        <pc:sldMkLst>
          <pc:docMk/>
          <pc:sldMk cId="4030217792" sldId="429"/>
        </pc:sldMkLst>
      </pc:sldChg>
      <pc:sldChg chg="del">
        <pc:chgData name="Erika Montano" userId="S::emontano@rainbowmwd.com::6caf0c66-b03f-40e2-8498-8f8306a7d8cc" providerId="AD" clId="Web-{CFDC8F04-65B8-ED7B-63DA-B46DE5F11FBF}" dt="2024-07-24T23:13:44.303" v="203"/>
        <pc:sldMkLst>
          <pc:docMk/>
          <pc:sldMk cId="1220523765" sldId="430"/>
        </pc:sldMkLst>
      </pc:sldChg>
      <pc:sldChg chg="modSp">
        <pc:chgData name="Erika Montano" userId="S::emontano@rainbowmwd.com::6caf0c66-b03f-40e2-8498-8f8306a7d8cc" providerId="AD" clId="Web-{CFDC8F04-65B8-ED7B-63DA-B46DE5F11FBF}" dt="2024-07-24T23:10:04.864" v="40"/>
        <pc:sldMkLst>
          <pc:docMk/>
          <pc:sldMk cId="337871694" sldId="431"/>
        </pc:sldMkLst>
      </pc:sldChg>
      <pc:sldChg chg="modSp">
        <pc:chgData name="Erika Montano" userId="S::emontano@rainbowmwd.com::6caf0c66-b03f-40e2-8498-8f8306a7d8cc" providerId="AD" clId="Web-{CFDC8F04-65B8-ED7B-63DA-B46DE5F11FBF}" dt="2024-07-24T23:11:01.505" v="88"/>
        <pc:sldMkLst>
          <pc:docMk/>
          <pc:sldMk cId="3423363983" sldId="435"/>
        </pc:sldMkLst>
      </pc:sldChg>
      <pc:sldChg chg="modSp">
        <pc:chgData name="Erika Montano" userId="S::emontano@rainbowmwd.com::6caf0c66-b03f-40e2-8498-8f8306a7d8cc" providerId="AD" clId="Web-{CFDC8F04-65B8-ED7B-63DA-B46DE5F11FBF}" dt="2024-07-24T23:11:11.880" v="104"/>
        <pc:sldMkLst>
          <pc:docMk/>
          <pc:sldMk cId="2669488057" sldId="436"/>
        </pc:sldMkLst>
      </pc:sldChg>
      <pc:sldChg chg="del">
        <pc:chgData name="Erika Montano" userId="S::emontano@rainbowmwd.com::6caf0c66-b03f-40e2-8498-8f8306a7d8cc" providerId="AD" clId="Web-{CFDC8F04-65B8-ED7B-63DA-B46DE5F11FBF}" dt="2024-07-24T23:13:01.115" v="178"/>
        <pc:sldMkLst>
          <pc:docMk/>
          <pc:sldMk cId="1135502446" sldId="437"/>
        </pc:sldMkLst>
      </pc:sldChg>
      <pc:sldChg chg="del">
        <pc:chgData name="Erika Montano" userId="S::emontano@rainbowmwd.com::6caf0c66-b03f-40e2-8498-8f8306a7d8cc" providerId="AD" clId="Web-{CFDC8F04-65B8-ED7B-63DA-B46DE5F11FBF}" dt="2024-07-24T23:13:02.006" v="179"/>
        <pc:sldMkLst>
          <pc:docMk/>
          <pc:sldMk cId="3652433030" sldId="438"/>
        </pc:sldMkLst>
      </pc:sldChg>
      <pc:sldChg chg="del">
        <pc:chgData name="Erika Montano" userId="S::emontano@rainbowmwd.com::6caf0c66-b03f-40e2-8498-8f8306a7d8cc" providerId="AD" clId="Web-{CFDC8F04-65B8-ED7B-63DA-B46DE5F11FBF}" dt="2024-07-24T23:13:03.037" v="180"/>
        <pc:sldMkLst>
          <pc:docMk/>
          <pc:sldMk cId="1990372466" sldId="439"/>
        </pc:sldMkLst>
      </pc:sldChg>
      <pc:sldChg chg="del">
        <pc:chgData name="Erika Montano" userId="S::emontano@rainbowmwd.com::6caf0c66-b03f-40e2-8498-8f8306a7d8cc" providerId="AD" clId="Web-{CFDC8F04-65B8-ED7B-63DA-B46DE5F11FBF}" dt="2024-07-24T23:13:03.803" v="181"/>
        <pc:sldMkLst>
          <pc:docMk/>
          <pc:sldMk cId="3264016136" sldId="440"/>
        </pc:sldMkLst>
      </pc:sldChg>
      <pc:sldChg chg="modSp">
        <pc:chgData name="Erika Montano" userId="S::emontano@rainbowmwd.com::6caf0c66-b03f-40e2-8498-8f8306a7d8cc" providerId="AD" clId="Web-{CFDC8F04-65B8-ED7B-63DA-B46DE5F11FBF}" dt="2024-07-24T23:11:39.615" v="128"/>
        <pc:sldMkLst>
          <pc:docMk/>
          <pc:sldMk cId="1134882572" sldId="441"/>
        </pc:sldMkLst>
      </pc:sldChg>
      <pc:sldChg chg="modSp">
        <pc:chgData name="Erika Montano" userId="S::emontano@rainbowmwd.com::6caf0c66-b03f-40e2-8498-8f8306a7d8cc" providerId="AD" clId="Web-{CFDC8F04-65B8-ED7B-63DA-B46DE5F11FBF}" dt="2024-07-24T23:10:46.067" v="72"/>
        <pc:sldMkLst>
          <pc:docMk/>
          <pc:sldMk cId="1098356490" sldId="442"/>
        </pc:sldMkLst>
      </pc:sldChg>
      <pc:sldChg chg="del">
        <pc:chgData name="Erika Montano" userId="S::emontano@rainbowmwd.com::6caf0c66-b03f-40e2-8498-8f8306a7d8cc" providerId="AD" clId="Web-{CFDC8F04-65B8-ED7B-63DA-B46DE5F11FBF}" dt="2024-07-24T23:13:04.803" v="182"/>
        <pc:sldMkLst>
          <pc:docMk/>
          <pc:sldMk cId="416864679" sldId="457"/>
        </pc:sldMkLst>
      </pc:sldChg>
      <pc:sldChg chg="del">
        <pc:chgData name="Erika Montano" userId="S::emontano@rainbowmwd.com::6caf0c66-b03f-40e2-8498-8f8306a7d8cc" providerId="AD" clId="Web-{CFDC8F04-65B8-ED7B-63DA-B46DE5F11FBF}" dt="2024-07-24T23:13:06.850" v="184"/>
        <pc:sldMkLst>
          <pc:docMk/>
          <pc:sldMk cId="2818536279" sldId="460"/>
        </pc:sldMkLst>
      </pc:sldChg>
      <pc:sldChg chg="del">
        <pc:chgData name="Erika Montano" userId="S::emontano@rainbowmwd.com::6caf0c66-b03f-40e2-8498-8f8306a7d8cc" providerId="AD" clId="Web-{CFDC8F04-65B8-ED7B-63DA-B46DE5F11FBF}" dt="2024-07-24T23:13:14.616" v="186"/>
        <pc:sldMkLst>
          <pc:docMk/>
          <pc:sldMk cId="2315516563" sldId="463"/>
        </pc:sldMkLst>
      </pc:sldChg>
      <pc:sldChg chg="del">
        <pc:chgData name="Erika Montano" userId="S::emontano@rainbowmwd.com::6caf0c66-b03f-40e2-8498-8f8306a7d8cc" providerId="AD" clId="Web-{CFDC8F04-65B8-ED7B-63DA-B46DE5F11FBF}" dt="2024-07-24T23:13:28.709" v="192"/>
        <pc:sldMkLst>
          <pc:docMk/>
          <pc:sldMk cId="2423702810" sldId="464"/>
        </pc:sldMkLst>
      </pc:sldChg>
      <pc:sldChg chg="del">
        <pc:chgData name="Erika Montano" userId="S::emontano@rainbowmwd.com::6caf0c66-b03f-40e2-8498-8f8306a7d8cc" providerId="AD" clId="Web-{CFDC8F04-65B8-ED7B-63DA-B46DE5F11FBF}" dt="2024-07-24T23:13:49.100" v="207"/>
        <pc:sldMkLst>
          <pc:docMk/>
          <pc:sldMk cId="244267141" sldId="467"/>
        </pc:sldMkLst>
      </pc:sldChg>
      <pc:sldChg chg="del">
        <pc:chgData name="Erika Montano" userId="S::emontano@rainbowmwd.com::6caf0c66-b03f-40e2-8498-8f8306a7d8cc" providerId="AD" clId="Web-{CFDC8F04-65B8-ED7B-63DA-B46DE5F11FBF}" dt="2024-07-24T23:13:25.928" v="190"/>
        <pc:sldMkLst>
          <pc:docMk/>
          <pc:sldMk cId="3445082614" sldId="471"/>
        </pc:sldMkLst>
      </pc:sldChg>
      <pc:sldChg chg="del">
        <pc:chgData name="Erika Montano" userId="S::emontano@rainbowmwd.com::6caf0c66-b03f-40e2-8498-8f8306a7d8cc" providerId="AD" clId="Web-{CFDC8F04-65B8-ED7B-63DA-B46DE5F11FBF}" dt="2024-07-24T23:13:45.428" v="204"/>
        <pc:sldMkLst>
          <pc:docMk/>
          <pc:sldMk cId="1461252999" sldId="480"/>
        </pc:sldMkLst>
      </pc:sldChg>
      <pc:sldChg chg="del">
        <pc:chgData name="Erika Montano" userId="S::emontano@rainbowmwd.com::6caf0c66-b03f-40e2-8498-8f8306a7d8cc" providerId="AD" clId="Web-{CFDC8F04-65B8-ED7B-63DA-B46DE5F11FBF}" dt="2024-07-24T23:13:41.163" v="200"/>
        <pc:sldMkLst>
          <pc:docMk/>
          <pc:sldMk cId="2033857764" sldId="481"/>
        </pc:sldMkLst>
      </pc:sldChg>
      <pc:sldChg chg="del">
        <pc:chgData name="Erika Montano" userId="S::emontano@rainbowmwd.com::6caf0c66-b03f-40e2-8498-8f8306a7d8cc" providerId="AD" clId="Web-{CFDC8F04-65B8-ED7B-63DA-B46DE5F11FBF}" dt="2024-07-24T23:13:46.335" v="205"/>
        <pc:sldMkLst>
          <pc:docMk/>
          <pc:sldMk cId="3428768664" sldId="482"/>
        </pc:sldMkLst>
      </pc:sldChg>
      <pc:sldChg chg="del">
        <pc:chgData name="Erika Montano" userId="S::emontano@rainbowmwd.com::6caf0c66-b03f-40e2-8498-8f8306a7d8cc" providerId="AD" clId="Web-{CFDC8F04-65B8-ED7B-63DA-B46DE5F11FBF}" dt="2024-07-24T23:13:57.475" v="211"/>
        <pc:sldMkLst>
          <pc:docMk/>
          <pc:sldMk cId="1004266050" sldId="486"/>
        </pc:sldMkLst>
      </pc:sldChg>
      <pc:sldChg chg="del">
        <pc:chgData name="Erika Montano" userId="S::emontano@rainbowmwd.com::6caf0c66-b03f-40e2-8498-8f8306a7d8cc" providerId="AD" clId="Web-{CFDC8F04-65B8-ED7B-63DA-B46DE5F11FBF}" dt="2024-07-24T23:13:56.132" v="210"/>
        <pc:sldMkLst>
          <pc:docMk/>
          <pc:sldMk cId="3574573410" sldId="487"/>
        </pc:sldMkLst>
      </pc:sldChg>
      <pc:sldChg chg="del">
        <pc:chgData name="Erika Montano" userId="S::emontano@rainbowmwd.com::6caf0c66-b03f-40e2-8498-8f8306a7d8cc" providerId="AD" clId="Web-{CFDC8F04-65B8-ED7B-63DA-B46DE5F11FBF}" dt="2024-07-24T23:13:36.897" v="198"/>
        <pc:sldMkLst>
          <pc:docMk/>
          <pc:sldMk cId="1962482992" sldId="489"/>
        </pc:sldMkLst>
      </pc:sldChg>
      <pc:sldChg chg="del">
        <pc:chgData name="Erika Montano" userId="S::emontano@rainbowmwd.com::6caf0c66-b03f-40e2-8498-8f8306a7d8cc" providerId="AD" clId="Web-{CFDC8F04-65B8-ED7B-63DA-B46DE5F11FBF}" dt="2024-07-24T23:13:30.084" v="193"/>
        <pc:sldMkLst>
          <pc:docMk/>
          <pc:sldMk cId="3342162823" sldId="490"/>
        </pc:sldMkLst>
      </pc:sldChg>
      <pc:sldChg chg="del">
        <pc:chgData name="Erika Montano" userId="S::emontano@rainbowmwd.com::6caf0c66-b03f-40e2-8498-8f8306a7d8cc" providerId="AD" clId="Web-{CFDC8F04-65B8-ED7B-63DA-B46DE5F11FBF}" dt="2024-07-24T23:13:33.631" v="196"/>
        <pc:sldMkLst>
          <pc:docMk/>
          <pc:sldMk cId="2279185895" sldId="491"/>
        </pc:sldMkLst>
      </pc:sldChg>
      <pc:sldChg chg="del">
        <pc:chgData name="Erika Montano" userId="S::emontano@rainbowmwd.com::6caf0c66-b03f-40e2-8498-8f8306a7d8cc" providerId="AD" clId="Web-{CFDC8F04-65B8-ED7B-63DA-B46DE5F11FBF}" dt="2024-07-24T23:13:47.631" v="206"/>
        <pc:sldMkLst>
          <pc:docMk/>
          <pc:sldMk cId="674071143" sldId="492"/>
        </pc:sldMkLst>
      </pc:sldChg>
      <pc:sldChg chg="del">
        <pc:chgData name="Erika Montano" userId="S::emontano@rainbowmwd.com::6caf0c66-b03f-40e2-8498-8f8306a7d8cc" providerId="AD" clId="Web-{CFDC8F04-65B8-ED7B-63DA-B46DE5F11FBF}" dt="2024-07-24T23:09:27.536" v="0"/>
        <pc:sldMkLst>
          <pc:docMk/>
          <pc:sldMk cId="270115838" sldId="493"/>
        </pc:sldMkLst>
      </pc:sldChg>
      <pc:sldChg chg="del">
        <pc:chgData name="Erika Montano" userId="S::emontano@rainbowmwd.com::6caf0c66-b03f-40e2-8498-8f8306a7d8cc" providerId="AD" clId="Web-{CFDC8F04-65B8-ED7B-63DA-B46DE5F11FBF}" dt="2024-07-24T23:09:31.098" v="6"/>
        <pc:sldMkLst>
          <pc:docMk/>
          <pc:sldMk cId="3076528182" sldId="494"/>
        </pc:sldMkLst>
      </pc:sldChg>
      <pc:sldChg chg="del">
        <pc:chgData name="Erika Montano" userId="S::emontano@rainbowmwd.com::6caf0c66-b03f-40e2-8498-8f8306a7d8cc" providerId="AD" clId="Web-{CFDC8F04-65B8-ED7B-63DA-B46DE5F11FBF}" dt="2024-07-24T23:09:29.208" v="2"/>
        <pc:sldMkLst>
          <pc:docMk/>
          <pc:sldMk cId="3579060783" sldId="495"/>
        </pc:sldMkLst>
      </pc:sldChg>
      <pc:sldChg chg="del">
        <pc:chgData name="Erika Montano" userId="S::emontano@rainbowmwd.com::6caf0c66-b03f-40e2-8498-8f8306a7d8cc" providerId="AD" clId="Web-{CFDC8F04-65B8-ED7B-63DA-B46DE5F11FBF}" dt="2024-07-24T23:09:29.707" v="3"/>
        <pc:sldMkLst>
          <pc:docMk/>
          <pc:sldMk cId="3322153614" sldId="496"/>
        </pc:sldMkLst>
      </pc:sldChg>
      <pc:sldChg chg="del">
        <pc:chgData name="Erika Montano" userId="S::emontano@rainbowmwd.com::6caf0c66-b03f-40e2-8498-8f8306a7d8cc" providerId="AD" clId="Web-{CFDC8F04-65B8-ED7B-63DA-B46DE5F11FBF}" dt="2024-07-24T23:09:27.957" v="1"/>
        <pc:sldMkLst>
          <pc:docMk/>
          <pc:sldMk cId="3476682910" sldId="497"/>
        </pc:sldMkLst>
      </pc:sldChg>
      <pc:sldChg chg="del">
        <pc:chgData name="Erika Montano" userId="S::emontano@rainbowmwd.com::6caf0c66-b03f-40e2-8498-8f8306a7d8cc" providerId="AD" clId="Web-{CFDC8F04-65B8-ED7B-63DA-B46DE5F11FBF}" dt="2024-07-24T23:09:30.223" v="4"/>
        <pc:sldMkLst>
          <pc:docMk/>
          <pc:sldMk cId="2195575536" sldId="498"/>
        </pc:sldMkLst>
      </pc:sldChg>
    </pc:docChg>
  </pc:docChgLst>
  <pc:docChgLst>
    <pc:chgData name="Amanda Parra" userId="S::aparra@rainbowmwd.com::610e1e9e-b923-4f3c-b50b-34baac1f7598" providerId="AD" clId="Web-{FF29C0BC-88CE-476E-69C6-DF82CF76B4DF}"/>
    <pc:docChg chg="modSld sldOrd">
      <pc:chgData name="Amanda Parra" userId="S::aparra@rainbowmwd.com::610e1e9e-b923-4f3c-b50b-34baac1f7598" providerId="AD" clId="Web-{FF29C0BC-88CE-476E-69C6-DF82CF76B4DF}" dt="2024-03-15T21:04:28.649" v="12" actId="20577"/>
      <pc:docMkLst>
        <pc:docMk/>
      </pc:docMkLst>
      <pc:sldChg chg="ord">
        <pc:chgData name="Amanda Parra" userId="S::aparra@rainbowmwd.com::610e1e9e-b923-4f3c-b50b-34baac1f7598" providerId="AD" clId="Web-{FF29C0BC-88CE-476E-69C6-DF82CF76B4DF}" dt="2024-03-15T21:03:23.866" v="8"/>
        <pc:sldMkLst>
          <pc:docMk/>
          <pc:sldMk cId="2545389770" sldId="402"/>
        </pc:sldMkLst>
      </pc:sldChg>
      <pc:sldChg chg="ord">
        <pc:chgData name="Amanda Parra" userId="S::aparra@rainbowmwd.com::610e1e9e-b923-4f3c-b50b-34baac1f7598" providerId="AD" clId="Web-{FF29C0BC-88CE-476E-69C6-DF82CF76B4DF}" dt="2024-03-15T21:01:16.051" v="0"/>
        <pc:sldMkLst>
          <pc:docMk/>
          <pc:sldMk cId="338168548" sldId="407"/>
        </pc:sldMkLst>
      </pc:sldChg>
      <pc:sldChg chg="ord">
        <pc:chgData name="Amanda Parra" userId="S::aparra@rainbowmwd.com::610e1e9e-b923-4f3c-b50b-34baac1f7598" providerId="AD" clId="Web-{FF29C0BC-88CE-476E-69C6-DF82CF76B4DF}" dt="2024-03-15T21:01:19.520" v="1"/>
        <pc:sldMkLst>
          <pc:docMk/>
          <pc:sldMk cId="3669159843" sldId="418"/>
        </pc:sldMkLst>
      </pc:sldChg>
      <pc:sldChg chg="ord">
        <pc:chgData name="Amanda Parra" userId="S::aparra@rainbowmwd.com::610e1e9e-b923-4f3c-b50b-34baac1f7598" providerId="AD" clId="Web-{FF29C0BC-88CE-476E-69C6-DF82CF76B4DF}" dt="2024-03-15T21:02:18.818" v="5"/>
        <pc:sldMkLst>
          <pc:docMk/>
          <pc:sldMk cId="3423363983" sldId="435"/>
        </pc:sldMkLst>
      </pc:sldChg>
      <pc:sldChg chg="ord">
        <pc:chgData name="Amanda Parra" userId="S::aparra@rainbowmwd.com::610e1e9e-b923-4f3c-b50b-34baac1f7598" providerId="AD" clId="Web-{FF29C0BC-88CE-476E-69C6-DF82CF76B4DF}" dt="2024-03-15T21:02:27.256" v="6"/>
        <pc:sldMkLst>
          <pc:docMk/>
          <pc:sldMk cId="2669488057" sldId="436"/>
        </pc:sldMkLst>
      </pc:sldChg>
      <pc:sldChg chg="ord">
        <pc:chgData name="Amanda Parra" userId="S::aparra@rainbowmwd.com::610e1e9e-b923-4f3c-b50b-34baac1f7598" providerId="AD" clId="Web-{FF29C0BC-88CE-476E-69C6-DF82CF76B4DF}" dt="2024-03-15T21:03:06.116" v="7"/>
        <pc:sldMkLst>
          <pc:docMk/>
          <pc:sldMk cId="1134882572" sldId="441"/>
        </pc:sldMkLst>
      </pc:sldChg>
    </pc:docChg>
  </pc:docChgLst>
  <pc:docChgLst>
    <pc:chgData name="Erika Montano" userId="S::emontano@rainbowmwd.com::6caf0c66-b03f-40e2-8498-8f8306a7d8cc" providerId="AD" clId="Web-{8BC11E04-FC2C-46C8-85BC-A5CC8A21AA48}"/>
    <pc:docChg chg="addSld delSld modSld">
      <pc:chgData name="Erika Montano" userId="S::emontano@rainbowmwd.com::6caf0c66-b03f-40e2-8498-8f8306a7d8cc" providerId="AD" clId="Web-{8BC11E04-FC2C-46C8-85BC-A5CC8A21AA48}" dt="2024-07-26T19:46:49.540" v="606"/>
      <pc:docMkLst>
        <pc:docMk/>
      </pc:docMkLst>
      <pc:sldChg chg="add del">
        <pc:chgData name="Erika Montano" userId="S::emontano@rainbowmwd.com::6caf0c66-b03f-40e2-8498-8f8306a7d8cc" providerId="AD" clId="Web-{8BC11E04-FC2C-46C8-85BC-A5CC8A21AA48}" dt="2024-07-26T18:57:10.127" v="86"/>
        <pc:sldMkLst>
          <pc:docMk/>
          <pc:sldMk cId="2245941961" sldId="257"/>
        </pc:sldMkLst>
      </pc:sldChg>
      <pc:sldChg chg="addSp delSp modSp">
        <pc:chgData name="Erika Montano" userId="S::emontano@rainbowmwd.com::6caf0c66-b03f-40e2-8498-8f8306a7d8cc" providerId="AD" clId="Web-{8BC11E04-FC2C-46C8-85BC-A5CC8A21AA48}" dt="2024-07-26T19:46:22.634" v="603" actId="1076"/>
        <pc:sldMkLst>
          <pc:docMk/>
          <pc:sldMk cId="3594545782" sldId="384"/>
        </pc:sldMkLst>
      </pc:sldChg>
      <pc:sldChg chg="addSp delSp modSp">
        <pc:chgData name="Erika Montano" userId="S::emontano@rainbowmwd.com::6caf0c66-b03f-40e2-8498-8f8306a7d8cc" providerId="AD" clId="Web-{8BC11E04-FC2C-46C8-85BC-A5CC8A21AA48}" dt="2024-07-26T19:33:48.345" v="305"/>
        <pc:sldMkLst>
          <pc:docMk/>
          <pc:sldMk cId="337871694" sldId="431"/>
        </pc:sldMkLst>
      </pc:sldChg>
      <pc:sldChg chg="addSp delSp modSp">
        <pc:chgData name="Erika Montano" userId="S::emontano@rainbowmwd.com::6caf0c66-b03f-40e2-8498-8f8306a7d8cc" providerId="AD" clId="Web-{8BC11E04-FC2C-46C8-85BC-A5CC8A21AA48}" dt="2024-07-26T19:46:49.540" v="606"/>
        <pc:sldMkLst>
          <pc:docMk/>
          <pc:sldMk cId="1098356490" sldId="442"/>
        </pc:sldMkLst>
      </pc:sldChg>
      <pc:sldChg chg="addSp delSp modSp">
        <pc:chgData name="Erika Montano" userId="S::emontano@rainbowmwd.com::6caf0c66-b03f-40e2-8498-8f8306a7d8cc" providerId="AD" clId="Web-{8BC11E04-FC2C-46C8-85BC-A5CC8A21AA48}" dt="2024-07-26T19:45:34.040" v="591" actId="1076"/>
        <pc:sldMkLst>
          <pc:docMk/>
          <pc:sldMk cId="1902187157" sldId="459"/>
        </pc:sldMkLst>
      </pc:sldChg>
    </pc:docChg>
  </pc:docChgLst>
  <pc:docChgLst>
    <pc:chgData name="Erika Montano" userId="S::emontano@rainbowmwd.com::6caf0c66-b03f-40e2-8498-8f8306a7d8cc" providerId="AD" clId="Web-{23F4081D-FBE9-A162-76E4-909DAA6BF776}"/>
    <pc:docChg chg="modSld sldOrd">
      <pc:chgData name="Erika Montano" userId="S::emontano@rainbowmwd.com::6caf0c66-b03f-40e2-8498-8f8306a7d8cc" providerId="AD" clId="Web-{23F4081D-FBE9-A162-76E4-909DAA6BF776}" dt="2025-01-27T22:38:31.165" v="169" actId="1076"/>
      <pc:docMkLst>
        <pc:docMk/>
      </pc:docMkLst>
      <pc:sldChg chg="modSp">
        <pc:chgData name="Erika Montano" userId="S::emontano@rainbowmwd.com::6caf0c66-b03f-40e2-8498-8f8306a7d8cc" providerId="AD" clId="Web-{23F4081D-FBE9-A162-76E4-909DAA6BF776}" dt="2025-01-27T22:29:39.629" v="57" actId="20577"/>
        <pc:sldMkLst>
          <pc:docMk/>
          <pc:sldMk cId="3594545782" sldId="384"/>
        </pc:sldMkLst>
        <pc:spChg chg="mod">
          <ac:chgData name="Erika Montano" userId="S::emontano@rainbowmwd.com::6caf0c66-b03f-40e2-8498-8f8306a7d8cc" providerId="AD" clId="Web-{23F4081D-FBE9-A162-76E4-909DAA6BF776}" dt="2025-01-27T22:29:09.988" v="43" actId="1076"/>
          <ac:spMkLst>
            <pc:docMk/>
            <pc:sldMk cId="3594545782" sldId="384"/>
            <ac:spMk id="8" creationId="{600508D8-D975-596A-A566-5562FF2BA889}"/>
          </ac:spMkLst>
        </pc:spChg>
        <pc:spChg chg="mod">
          <ac:chgData name="Erika Montano" userId="S::emontano@rainbowmwd.com::6caf0c66-b03f-40e2-8498-8f8306a7d8cc" providerId="AD" clId="Web-{23F4081D-FBE9-A162-76E4-909DAA6BF776}" dt="2025-01-27T22:29:17.113" v="45" actId="1076"/>
          <ac:spMkLst>
            <pc:docMk/>
            <pc:sldMk cId="3594545782" sldId="384"/>
            <ac:spMk id="9" creationId="{B97D56F6-9181-1ABD-2722-5A6FCFD65191}"/>
          </ac:spMkLst>
        </pc:spChg>
        <pc:spChg chg="mod">
          <ac:chgData name="Erika Montano" userId="S::emontano@rainbowmwd.com::6caf0c66-b03f-40e2-8498-8f8306a7d8cc" providerId="AD" clId="Web-{23F4081D-FBE9-A162-76E4-909DAA6BF776}" dt="2025-01-27T22:28:57.582" v="41" actId="1076"/>
          <ac:spMkLst>
            <pc:docMk/>
            <pc:sldMk cId="3594545782" sldId="384"/>
            <ac:spMk id="10" creationId="{6D1C9AFD-A116-6946-0DC8-1C53CEF8C908}"/>
          </ac:spMkLst>
        </pc:spChg>
        <pc:spChg chg="mod">
          <ac:chgData name="Erika Montano" userId="S::emontano@rainbowmwd.com::6caf0c66-b03f-40e2-8498-8f8306a7d8cc" providerId="AD" clId="Web-{23F4081D-FBE9-A162-76E4-909DAA6BF776}" dt="2025-01-27T22:29:39.629" v="57" actId="20577"/>
          <ac:spMkLst>
            <pc:docMk/>
            <pc:sldMk cId="3594545782" sldId="384"/>
            <ac:spMk id="11" creationId="{46E6B001-BC76-A712-092B-CEDE1AAE9AD5}"/>
          </ac:spMkLst>
        </pc:spChg>
        <pc:spChg chg="mod">
          <ac:chgData name="Erika Montano" userId="S::emontano@rainbowmwd.com::6caf0c66-b03f-40e2-8498-8f8306a7d8cc" providerId="AD" clId="Web-{23F4081D-FBE9-A162-76E4-909DAA6BF776}" dt="2025-01-27T22:29:13.504" v="44" actId="1076"/>
          <ac:spMkLst>
            <pc:docMk/>
            <pc:sldMk cId="3594545782" sldId="384"/>
            <ac:spMk id="13" creationId="{D39AF9A0-7402-02A6-13AA-48283BD24544}"/>
          </ac:spMkLst>
        </pc:spChg>
      </pc:sldChg>
      <pc:sldChg chg="modSp">
        <pc:chgData name="Erika Montano" userId="S::emontano@rainbowmwd.com::6caf0c66-b03f-40e2-8498-8f8306a7d8cc" providerId="AD" clId="Web-{23F4081D-FBE9-A162-76E4-909DAA6BF776}" dt="2025-01-27T22:34:23.131" v="107" actId="1076"/>
        <pc:sldMkLst>
          <pc:docMk/>
          <pc:sldMk cId="173824280" sldId="401"/>
        </pc:sldMkLst>
        <pc:spChg chg="mod">
          <ac:chgData name="Erika Montano" userId="S::emontano@rainbowmwd.com::6caf0c66-b03f-40e2-8498-8f8306a7d8cc" providerId="AD" clId="Web-{23F4081D-FBE9-A162-76E4-909DAA6BF776}" dt="2025-01-27T22:34:23.131" v="107" actId="1076"/>
          <ac:spMkLst>
            <pc:docMk/>
            <pc:sldMk cId="173824280" sldId="401"/>
            <ac:spMk id="18" creationId="{6A3C2556-1A43-7CD2-0D21-6A8B19849DB7}"/>
          </ac:spMkLst>
        </pc:spChg>
      </pc:sldChg>
      <pc:sldChg chg="modSp">
        <pc:chgData name="Erika Montano" userId="S::emontano@rainbowmwd.com::6caf0c66-b03f-40e2-8498-8f8306a7d8cc" providerId="AD" clId="Web-{23F4081D-FBE9-A162-76E4-909DAA6BF776}" dt="2025-01-27T22:27:45.550" v="5" actId="1076"/>
        <pc:sldMkLst>
          <pc:docMk/>
          <pc:sldMk cId="338168548" sldId="407"/>
        </pc:sldMkLst>
        <pc:spChg chg="mod">
          <ac:chgData name="Erika Montano" userId="S::emontano@rainbowmwd.com::6caf0c66-b03f-40e2-8498-8f8306a7d8cc" providerId="AD" clId="Web-{23F4081D-FBE9-A162-76E4-909DAA6BF776}" dt="2025-01-27T22:27:45.550" v="5" actId="1076"/>
          <ac:spMkLst>
            <pc:docMk/>
            <pc:sldMk cId="338168548" sldId="407"/>
            <ac:spMk id="15" creationId="{7212C61D-B400-AAE1-BF1C-D5A3EB671876}"/>
          </ac:spMkLst>
        </pc:spChg>
      </pc:sldChg>
      <pc:sldChg chg="modSp">
        <pc:chgData name="Erika Montano" userId="S::emontano@rainbowmwd.com::6caf0c66-b03f-40e2-8498-8f8306a7d8cc" providerId="AD" clId="Web-{23F4081D-FBE9-A162-76E4-909DAA6BF776}" dt="2025-01-27T22:36:26.554" v="127"/>
        <pc:sldMkLst>
          <pc:docMk/>
          <pc:sldMk cId="3669159843" sldId="418"/>
        </pc:sldMkLst>
        <pc:graphicFrameChg chg="mod modGraphic">
          <ac:chgData name="Erika Montano" userId="S::emontano@rainbowmwd.com::6caf0c66-b03f-40e2-8498-8f8306a7d8cc" providerId="AD" clId="Web-{23F4081D-FBE9-A162-76E4-909DAA6BF776}" dt="2025-01-27T22:36:26.554" v="127"/>
          <ac:graphicFrameMkLst>
            <pc:docMk/>
            <pc:sldMk cId="3669159843" sldId="418"/>
            <ac:graphicFrameMk id="4" creationId="{EBC7686B-A07E-A5B2-9D03-3998940F1A0E}"/>
          </ac:graphicFrameMkLst>
        </pc:graphicFrameChg>
      </pc:sldChg>
      <pc:sldChg chg="modSp">
        <pc:chgData name="Erika Montano" userId="S::emontano@rainbowmwd.com::6caf0c66-b03f-40e2-8498-8f8306a7d8cc" providerId="AD" clId="Web-{23F4081D-FBE9-A162-76E4-909DAA6BF776}" dt="2025-01-27T22:38:31.165" v="169" actId="1076"/>
        <pc:sldMkLst>
          <pc:docMk/>
          <pc:sldMk cId="3389944025" sldId="423"/>
        </pc:sldMkLst>
      </pc:sldChg>
      <pc:sldChg chg="addSp modSp">
        <pc:chgData name="Erika Montano" userId="S::emontano@rainbowmwd.com::6caf0c66-b03f-40e2-8498-8f8306a7d8cc" providerId="AD" clId="Web-{23F4081D-FBE9-A162-76E4-909DAA6BF776}" dt="2025-01-27T22:37:49.180" v="139" actId="20577"/>
        <pc:sldMkLst>
          <pc:docMk/>
          <pc:sldMk cId="1098356490" sldId="442"/>
        </pc:sldMkLst>
        <pc:spChg chg="add mod">
          <ac:chgData name="Erika Montano" userId="S::emontano@rainbowmwd.com::6caf0c66-b03f-40e2-8498-8f8306a7d8cc" providerId="AD" clId="Web-{23F4081D-FBE9-A162-76E4-909DAA6BF776}" dt="2025-01-27T22:37:49.180" v="139" actId="20577"/>
          <ac:spMkLst>
            <pc:docMk/>
            <pc:sldMk cId="1098356490" sldId="442"/>
            <ac:spMk id="3" creationId="{0DDE4AD7-ECB2-D8FF-5010-73F1D105155C}"/>
          </ac:spMkLst>
        </pc:spChg>
      </pc:sldChg>
      <pc:sldChg chg="modSp">
        <pc:chgData name="Erika Montano" userId="S::emontano@rainbowmwd.com::6caf0c66-b03f-40e2-8498-8f8306a7d8cc" providerId="AD" clId="Web-{23F4081D-FBE9-A162-76E4-909DAA6BF776}" dt="2025-01-27T22:33:52.834" v="96" actId="1076"/>
        <pc:sldMkLst>
          <pc:docMk/>
          <pc:sldMk cId="1902187157" sldId="459"/>
        </pc:sldMkLst>
        <pc:spChg chg="mod">
          <ac:chgData name="Erika Montano" userId="S::emontano@rainbowmwd.com::6caf0c66-b03f-40e2-8498-8f8306a7d8cc" providerId="AD" clId="Web-{23F4081D-FBE9-A162-76E4-909DAA6BF776}" dt="2025-01-27T22:33:13.693" v="58" actId="20577"/>
          <ac:spMkLst>
            <pc:docMk/>
            <pc:sldMk cId="1902187157" sldId="459"/>
            <ac:spMk id="16" creationId="{D6F6AADC-07A0-0BC9-8E39-E186A2413E20}"/>
          </ac:spMkLst>
        </pc:spChg>
        <pc:spChg chg="mod">
          <ac:chgData name="Erika Montano" userId="S::emontano@rainbowmwd.com::6caf0c66-b03f-40e2-8498-8f8306a7d8cc" providerId="AD" clId="Web-{23F4081D-FBE9-A162-76E4-909DAA6BF776}" dt="2025-01-27T22:33:52.834" v="96" actId="1076"/>
          <ac:spMkLst>
            <pc:docMk/>
            <pc:sldMk cId="1902187157" sldId="459"/>
            <ac:spMk id="17" creationId="{93A72663-15E7-84F2-5206-6BBF41794FFF}"/>
          </ac:spMkLst>
        </pc:spChg>
      </pc:sldChg>
      <pc:sldChg chg="modSp ord">
        <pc:chgData name="Erika Montano" userId="S::emontano@rainbowmwd.com::6caf0c66-b03f-40e2-8498-8f8306a7d8cc" providerId="AD" clId="Web-{23F4081D-FBE9-A162-76E4-909DAA6BF776}" dt="2025-01-27T22:36:59.476" v="132" actId="20577"/>
        <pc:sldMkLst>
          <pc:docMk/>
          <pc:sldMk cId="2469939453" sldId="488"/>
        </pc:sldMkLst>
        <pc:spChg chg="mod">
          <ac:chgData name="Erika Montano" userId="S::emontano@rainbowmwd.com::6caf0c66-b03f-40e2-8498-8f8306a7d8cc" providerId="AD" clId="Web-{23F4081D-FBE9-A162-76E4-909DAA6BF776}" dt="2025-01-27T22:36:59.476" v="132" actId="20577"/>
          <ac:spMkLst>
            <pc:docMk/>
            <pc:sldMk cId="2469939453" sldId="488"/>
            <ac:spMk id="10" creationId="{3CAD3EEA-F491-4537-AE9E-A2CA8229CCA5}"/>
          </ac:spMkLst>
        </pc:spChg>
      </pc:sldChg>
    </pc:docChg>
  </pc:docChgLst>
  <pc:docChgLst>
    <pc:chgData name="Erika Montano" userId="S::emontano@rainbowmwd.com::6caf0c66-b03f-40e2-8498-8f8306a7d8cc" providerId="AD" clId="Web-{E2A5E9C8-AD08-8F57-65D5-5C094FC36AAF}"/>
    <pc:docChg chg="modSld">
      <pc:chgData name="Erika Montano" userId="S::emontano@rainbowmwd.com::6caf0c66-b03f-40e2-8498-8f8306a7d8cc" providerId="AD" clId="Web-{E2A5E9C8-AD08-8F57-65D5-5C094FC36AAF}" dt="2025-02-04T17:24:23.930" v="217" actId="20577"/>
      <pc:docMkLst>
        <pc:docMk/>
      </pc:docMkLst>
      <pc:sldChg chg="addSp modSp">
        <pc:chgData name="Erika Montano" userId="S::emontano@rainbowmwd.com::6caf0c66-b03f-40e2-8498-8f8306a7d8cc" providerId="AD" clId="Web-{E2A5E9C8-AD08-8F57-65D5-5C094FC36AAF}" dt="2025-02-04T17:20:36.268" v="171" actId="20577"/>
        <pc:sldMkLst>
          <pc:docMk/>
          <pc:sldMk cId="3669159843" sldId="418"/>
        </pc:sldMkLst>
        <pc:spChg chg="add mod">
          <ac:chgData name="Erika Montano" userId="S::emontano@rainbowmwd.com::6caf0c66-b03f-40e2-8498-8f8306a7d8cc" providerId="AD" clId="Web-{E2A5E9C8-AD08-8F57-65D5-5C094FC36AAF}" dt="2025-02-04T17:20:36.268" v="171" actId="20577"/>
          <ac:spMkLst>
            <pc:docMk/>
            <pc:sldMk cId="3669159843" sldId="418"/>
            <ac:spMk id="3" creationId="{B3A38F71-7C32-C6A4-D587-EFD0AFA560C9}"/>
          </ac:spMkLst>
        </pc:spChg>
        <pc:graphicFrameChg chg="mod modGraphic">
          <ac:chgData name="Erika Montano" userId="S::emontano@rainbowmwd.com::6caf0c66-b03f-40e2-8498-8f8306a7d8cc" providerId="AD" clId="Web-{E2A5E9C8-AD08-8F57-65D5-5C094FC36AAF}" dt="2025-02-04T17:14:44.932" v="167"/>
          <ac:graphicFrameMkLst>
            <pc:docMk/>
            <pc:sldMk cId="3669159843" sldId="418"/>
            <ac:graphicFrameMk id="4" creationId="{EBC7686B-A07E-A5B2-9D03-3998940F1A0E}"/>
          </ac:graphicFrameMkLst>
        </pc:graphicFrameChg>
      </pc:sldChg>
      <pc:sldChg chg="addSp delSp modSp">
        <pc:chgData name="Erika Montano" userId="S::emontano@rainbowmwd.com::6caf0c66-b03f-40e2-8498-8f8306a7d8cc" providerId="AD" clId="Web-{E2A5E9C8-AD08-8F57-65D5-5C094FC36AAF}" dt="2025-02-04T17:24:23.930" v="217" actId="20577"/>
        <pc:sldMkLst>
          <pc:docMk/>
          <pc:sldMk cId="3708933993" sldId="419"/>
        </pc:sldMkLst>
        <pc:spChg chg="mod">
          <ac:chgData name="Erika Montano" userId="S::emontano@rainbowmwd.com::6caf0c66-b03f-40e2-8498-8f8306a7d8cc" providerId="AD" clId="Web-{E2A5E9C8-AD08-8F57-65D5-5C094FC36AAF}" dt="2025-02-04T17:15:19.995" v="170" actId="20577"/>
          <ac:spMkLst>
            <pc:docMk/>
            <pc:sldMk cId="3708933993" sldId="419"/>
            <ac:spMk id="2" creationId="{D4C39130-07DA-7DCA-5F5C-71DB32E724A1}"/>
          </ac:spMkLst>
        </pc:spChg>
        <pc:spChg chg="add mod">
          <ac:chgData name="Erika Montano" userId="S::emontano@rainbowmwd.com::6caf0c66-b03f-40e2-8498-8f8306a7d8cc" providerId="AD" clId="Web-{E2A5E9C8-AD08-8F57-65D5-5C094FC36AAF}" dt="2025-02-04T17:23:52.491" v="200" actId="1076"/>
          <ac:spMkLst>
            <pc:docMk/>
            <pc:sldMk cId="3708933993" sldId="419"/>
            <ac:spMk id="8" creationId="{7ACFA8EA-FC97-5DFE-D6A4-898C04ABE2FB}"/>
          </ac:spMkLst>
        </pc:spChg>
        <pc:spChg chg="del mod">
          <ac:chgData name="Erika Montano" userId="S::emontano@rainbowmwd.com::6caf0c66-b03f-40e2-8498-8f8306a7d8cc" providerId="AD" clId="Web-{E2A5E9C8-AD08-8F57-65D5-5C094FC36AAF}" dt="2025-02-04T17:22:23.458" v="174"/>
          <ac:spMkLst>
            <pc:docMk/>
            <pc:sldMk cId="3708933993" sldId="419"/>
            <ac:spMk id="9" creationId="{F9D580BF-054B-2882-389D-3F128F359628}"/>
          </ac:spMkLst>
        </pc:spChg>
        <pc:spChg chg="del">
          <ac:chgData name="Erika Montano" userId="S::emontano@rainbowmwd.com::6caf0c66-b03f-40e2-8498-8f8306a7d8cc" providerId="AD" clId="Web-{E2A5E9C8-AD08-8F57-65D5-5C094FC36AAF}" dt="2025-02-04T17:22:25.380" v="175"/>
          <ac:spMkLst>
            <pc:docMk/>
            <pc:sldMk cId="3708933993" sldId="419"/>
            <ac:spMk id="11" creationId="{848494D9-A7FC-98CB-6737-72F4D8FBB494}"/>
          </ac:spMkLst>
        </pc:spChg>
        <pc:spChg chg="add mod">
          <ac:chgData name="Erika Montano" userId="S::emontano@rainbowmwd.com::6caf0c66-b03f-40e2-8498-8f8306a7d8cc" providerId="AD" clId="Web-{E2A5E9C8-AD08-8F57-65D5-5C094FC36AAF}" dt="2025-02-04T17:24:05.476" v="202" actId="1076"/>
          <ac:spMkLst>
            <pc:docMk/>
            <pc:sldMk cId="3708933993" sldId="419"/>
            <ac:spMk id="12" creationId="{30BB52B2-45DF-FE08-0C4A-1DBBE74A520D}"/>
          </ac:spMkLst>
        </pc:spChg>
        <pc:spChg chg="del">
          <ac:chgData name="Erika Montano" userId="S::emontano@rainbowmwd.com::6caf0c66-b03f-40e2-8498-8f8306a7d8cc" providerId="AD" clId="Web-{E2A5E9C8-AD08-8F57-65D5-5C094FC36AAF}" dt="2025-02-04T17:22:26.645" v="176"/>
          <ac:spMkLst>
            <pc:docMk/>
            <pc:sldMk cId="3708933993" sldId="419"/>
            <ac:spMk id="13" creationId="{C8D3B221-4C60-CF8E-951C-106445949B99}"/>
          </ac:spMkLst>
        </pc:spChg>
        <pc:spChg chg="add mod">
          <ac:chgData name="Erika Montano" userId="S::emontano@rainbowmwd.com::6caf0c66-b03f-40e2-8498-8f8306a7d8cc" providerId="AD" clId="Web-{E2A5E9C8-AD08-8F57-65D5-5C094FC36AAF}" dt="2025-02-04T17:24:23.930" v="217" actId="20577"/>
          <ac:spMkLst>
            <pc:docMk/>
            <pc:sldMk cId="3708933993" sldId="419"/>
            <ac:spMk id="16" creationId="{FA272093-5AEE-9386-7C5D-3DC9C85172FD}"/>
          </ac:spMkLst>
        </pc:spChg>
        <pc:picChg chg="add mod">
          <ac:chgData name="Erika Montano" userId="S::emontano@rainbowmwd.com::6caf0c66-b03f-40e2-8498-8f8306a7d8cc" providerId="AD" clId="Web-{E2A5E9C8-AD08-8F57-65D5-5C094FC36AAF}" dt="2025-02-04T17:22:46.864" v="180" actId="14100"/>
          <ac:picMkLst>
            <pc:docMk/>
            <pc:sldMk cId="3708933993" sldId="419"/>
            <ac:picMk id="6" creationId="{BD35A575-E550-87FA-7C85-1D36ECF8E925}"/>
          </ac:picMkLst>
        </pc:picChg>
        <pc:picChg chg="del">
          <ac:chgData name="Erika Montano" userId="S::emontano@rainbowmwd.com::6caf0c66-b03f-40e2-8498-8f8306a7d8cc" providerId="AD" clId="Web-{E2A5E9C8-AD08-8F57-65D5-5C094FC36AAF}" dt="2025-02-04T17:22:21.129" v="172"/>
          <ac:picMkLst>
            <pc:docMk/>
            <pc:sldMk cId="3708933993" sldId="419"/>
            <ac:picMk id="7" creationId="{58946884-9AE9-4542-BA8D-6C5EF2C32781}"/>
          </ac:picMkLst>
        </pc:picChg>
      </pc:sldChg>
      <pc:sldChg chg="addSp delSp modSp">
        <pc:chgData name="Erika Montano" userId="S::emontano@rainbowmwd.com::6caf0c66-b03f-40e2-8498-8f8306a7d8cc" providerId="AD" clId="Web-{E2A5E9C8-AD08-8F57-65D5-5C094FC36AAF}" dt="2025-02-04T17:10:03.769" v="85" actId="20577"/>
        <pc:sldMkLst>
          <pc:docMk/>
          <pc:sldMk cId="3389944025" sldId="423"/>
        </pc:sldMkLst>
        <pc:spChg chg="add del mod">
          <ac:chgData name="Erika Montano" userId="S::emontano@rainbowmwd.com::6caf0c66-b03f-40e2-8498-8f8306a7d8cc" providerId="AD" clId="Web-{E2A5E9C8-AD08-8F57-65D5-5C094FC36AAF}" dt="2025-02-04T17:07:52.532" v="36"/>
          <ac:spMkLst>
            <pc:docMk/>
            <pc:sldMk cId="3389944025" sldId="423"/>
            <ac:spMk id="9" creationId="{D7B7EE77-A381-3BE5-DA28-DD4FECCCBFB2}"/>
          </ac:spMkLst>
        </pc:spChg>
        <pc:spChg chg="del mod">
          <ac:chgData name="Erika Montano" userId="S::emontano@rainbowmwd.com::6caf0c66-b03f-40e2-8498-8f8306a7d8cc" providerId="AD" clId="Web-{E2A5E9C8-AD08-8F57-65D5-5C094FC36AAF}" dt="2025-02-04T17:07:55.079" v="37"/>
          <ac:spMkLst>
            <pc:docMk/>
            <pc:sldMk cId="3389944025" sldId="423"/>
            <ac:spMk id="10" creationId="{F4C52D56-54CA-2D05-3F1D-ACAFD44E3B47}"/>
          </ac:spMkLst>
        </pc:spChg>
        <pc:spChg chg="del">
          <ac:chgData name="Erika Montano" userId="S::emontano@rainbowmwd.com::6caf0c66-b03f-40e2-8498-8f8306a7d8cc" providerId="AD" clId="Web-{E2A5E9C8-AD08-8F57-65D5-5C094FC36AAF}" dt="2025-02-04T17:07:58.469" v="39"/>
          <ac:spMkLst>
            <pc:docMk/>
            <pc:sldMk cId="3389944025" sldId="423"/>
            <ac:spMk id="11" creationId="{E540F566-A6EA-B4E6-C94F-3CF70DD76835}"/>
          </ac:spMkLst>
        </pc:spChg>
        <pc:spChg chg="del">
          <ac:chgData name="Erika Montano" userId="S::emontano@rainbowmwd.com::6caf0c66-b03f-40e2-8498-8f8306a7d8cc" providerId="AD" clId="Web-{E2A5E9C8-AD08-8F57-65D5-5C094FC36AAF}" dt="2025-02-04T17:07:56.688" v="38"/>
          <ac:spMkLst>
            <pc:docMk/>
            <pc:sldMk cId="3389944025" sldId="423"/>
            <ac:spMk id="13" creationId="{2C9F1864-47CA-5EB3-DB67-6F1E4F0F2C63}"/>
          </ac:spMkLst>
        </pc:spChg>
        <pc:spChg chg="mod">
          <ac:chgData name="Erika Montano" userId="S::emontano@rainbowmwd.com::6caf0c66-b03f-40e2-8498-8f8306a7d8cc" providerId="AD" clId="Web-{E2A5E9C8-AD08-8F57-65D5-5C094FC36AAF}" dt="2025-02-04T17:08:35.736" v="46" actId="1076"/>
          <ac:spMkLst>
            <pc:docMk/>
            <pc:sldMk cId="3389944025" sldId="423"/>
            <ac:spMk id="14" creationId="{5C64FAEF-6F43-0A2A-79A8-5ABE2E2E4964}"/>
          </ac:spMkLst>
        </pc:spChg>
        <pc:spChg chg="add mod">
          <ac:chgData name="Erika Montano" userId="S::emontano@rainbowmwd.com::6caf0c66-b03f-40e2-8498-8f8306a7d8cc" providerId="AD" clId="Web-{E2A5E9C8-AD08-8F57-65D5-5C094FC36AAF}" dt="2025-02-04T17:09:25.971" v="73" actId="1076"/>
          <ac:spMkLst>
            <pc:docMk/>
            <pc:sldMk cId="3389944025" sldId="423"/>
            <ac:spMk id="15" creationId="{F1BAA39B-CD24-E18D-41E6-918604DF44BC}"/>
          </ac:spMkLst>
        </pc:spChg>
        <pc:spChg chg="mod">
          <ac:chgData name="Erika Montano" userId="S::emontano@rainbowmwd.com::6caf0c66-b03f-40e2-8498-8f8306a7d8cc" providerId="AD" clId="Web-{E2A5E9C8-AD08-8F57-65D5-5C094FC36AAF}" dt="2025-02-04T17:08:40.408" v="47" actId="1076"/>
          <ac:spMkLst>
            <pc:docMk/>
            <pc:sldMk cId="3389944025" sldId="423"/>
            <ac:spMk id="16" creationId="{E7CB8492-BE2E-5926-88B9-89BCC5664B3C}"/>
          </ac:spMkLst>
        </pc:spChg>
        <pc:spChg chg="del mod">
          <ac:chgData name="Erika Montano" userId="S::emontano@rainbowmwd.com::6caf0c66-b03f-40e2-8498-8f8306a7d8cc" providerId="AD" clId="Web-{E2A5E9C8-AD08-8F57-65D5-5C094FC36AAF}" dt="2025-02-04T17:05:10.231" v="27"/>
          <ac:spMkLst>
            <pc:docMk/>
            <pc:sldMk cId="3389944025" sldId="423"/>
            <ac:spMk id="17" creationId="{1A3C8747-B61B-EAEB-20C9-F8D5EDEE64F1}"/>
          </ac:spMkLst>
        </pc:spChg>
        <pc:spChg chg="del">
          <ac:chgData name="Erika Montano" userId="S::emontano@rainbowmwd.com::6caf0c66-b03f-40e2-8498-8f8306a7d8cc" providerId="AD" clId="Web-{E2A5E9C8-AD08-8F57-65D5-5C094FC36AAF}" dt="2025-02-04T17:05:12.434" v="28"/>
          <ac:spMkLst>
            <pc:docMk/>
            <pc:sldMk cId="3389944025" sldId="423"/>
            <ac:spMk id="18" creationId="{ECC189C3-67D1-D6AB-10DF-3349522B6DFF}"/>
          </ac:spMkLst>
        </pc:spChg>
        <pc:spChg chg="del mod">
          <ac:chgData name="Erika Montano" userId="S::emontano@rainbowmwd.com::6caf0c66-b03f-40e2-8498-8f8306a7d8cc" providerId="AD" clId="Web-{E2A5E9C8-AD08-8F57-65D5-5C094FC36AAF}" dt="2025-02-04T17:08:29.924" v="45"/>
          <ac:spMkLst>
            <pc:docMk/>
            <pc:sldMk cId="3389944025" sldId="423"/>
            <ac:spMk id="19" creationId="{C26D23C7-3C71-1489-ABF9-194B4C230F67}"/>
          </ac:spMkLst>
        </pc:spChg>
        <pc:spChg chg="add mod">
          <ac:chgData name="Erika Montano" userId="S::emontano@rainbowmwd.com::6caf0c66-b03f-40e2-8498-8f8306a7d8cc" providerId="AD" clId="Web-{E2A5E9C8-AD08-8F57-65D5-5C094FC36AAF}" dt="2025-02-04T17:10:03.769" v="85" actId="20577"/>
          <ac:spMkLst>
            <pc:docMk/>
            <pc:sldMk cId="3389944025" sldId="423"/>
            <ac:spMk id="20" creationId="{F0FF8688-93FD-C2B4-D146-2B8C2C6D8945}"/>
          </ac:spMkLst>
        </pc:spChg>
        <pc:picChg chg="del">
          <ac:chgData name="Erika Montano" userId="S::emontano@rainbowmwd.com::6caf0c66-b03f-40e2-8498-8f8306a7d8cc" providerId="AD" clId="Web-{E2A5E9C8-AD08-8F57-65D5-5C094FC36AAF}" dt="2025-02-04T17:07:49.922" v="35"/>
          <ac:picMkLst>
            <pc:docMk/>
            <pc:sldMk cId="3389944025" sldId="423"/>
            <ac:picMk id="7" creationId="{839634CE-6FC7-C79C-21D8-D9D06B9F6D4E}"/>
          </ac:picMkLst>
        </pc:picChg>
        <pc:picChg chg="add mod ord">
          <ac:chgData name="Erika Montano" userId="S::emontano@rainbowmwd.com::6caf0c66-b03f-40e2-8498-8f8306a7d8cc" providerId="AD" clId="Web-{E2A5E9C8-AD08-8F57-65D5-5C094FC36AAF}" dt="2025-02-04T17:08:26.533" v="43" actId="14100"/>
          <ac:picMkLst>
            <pc:docMk/>
            <pc:sldMk cId="3389944025" sldId="423"/>
            <ac:picMk id="12" creationId="{2E289A16-2EC3-F565-62ED-A1E4E9445BD7}"/>
          </ac:picMkLst>
        </pc:picChg>
      </pc:sldChg>
      <pc:sldChg chg="addSp delSp modSp">
        <pc:chgData name="Erika Montano" userId="S::emontano@rainbowmwd.com::6caf0c66-b03f-40e2-8498-8f8306a7d8cc" providerId="AD" clId="Web-{E2A5E9C8-AD08-8F57-65D5-5C094FC36AAF}" dt="2025-02-04T17:07:27.234" v="34" actId="1076"/>
        <pc:sldMkLst>
          <pc:docMk/>
          <pc:sldMk cId="3537032160" sldId="486"/>
        </pc:sldMkLst>
        <pc:picChg chg="add del mod">
          <ac:chgData name="Erika Montano" userId="S::emontano@rainbowmwd.com::6caf0c66-b03f-40e2-8498-8f8306a7d8cc" providerId="AD" clId="Web-{E2A5E9C8-AD08-8F57-65D5-5C094FC36AAF}" dt="2025-02-04T17:06:49.187" v="29"/>
          <ac:picMkLst>
            <pc:docMk/>
            <pc:sldMk cId="3537032160" sldId="486"/>
            <ac:picMk id="2" creationId="{CF4DA07A-C612-32B4-C1E8-E6318E6C6BA5}"/>
          </ac:picMkLst>
        </pc:picChg>
        <pc:picChg chg="add mod">
          <ac:chgData name="Erika Montano" userId="S::emontano@rainbowmwd.com::6caf0c66-b03f-40e2-8498-8f8306a7d8cc" providerId="AD" clId="Web-{E2A5E9C8-AD08-8F57-65D5-5C094FC36AAF}" dt="2025-02-04T17:07:27.234" v="34" actId="1076"/>
          <ac:picMkLst>
            <pc:docMk/>
            <pc:sldMk cId="3537032160" sldId="486"/>
            <ac:picMk id="3" creationId="{D60F2F07-CF70-3BC1-36B4-5F350F322619}"/>
          </ac:picMkLst>
        </pc:picChg>
        <pc:picChg chg="del">
          <ac:chgData name="Erika Montano" userId="S::emontano@rainbowmwd.com::6caf0c66-b03f-40e2-8498-8f8306a7d8cc" providerId="AD" clId="Web-{E2A5E9C8-AD08-8F57-65D5-5C094FC36AAF}" dt="2025-02-04T16:59:50.896" v="0"/>
          <ac:picMkLst>
            <pc:docMk/>
            <pc:sldMk cId="3537032160" sldId="486"/>
            <ac:picMk id="4" creationId="{F2A72BD4-E748-AA48-7366-DC247A5A93E9}"/>
          </ac:picMkLst>
        </pc:picChg>
      </pc:sldChg>
      <pc:sldChg chg="modSp">
        <pc:chgData name="Erika Montano" userId="S::emontano@rainbowmwd.com::6caf0c66-b03f-40e2-8498-8f8306a7d8cc" providerId="AD" clId="Web-{E2A5E9C8-AD08-8F57-65D5-5C094FC36AAF}" dt="2025-02-04T17:11:44.959" v="88"/>
        <pc:sldMkLst>
          <pc:docMk/>
          <pc:sldMk cId="2469939453" sldId="488"/>
        </pc:sldMkLst>
        <pc:spChg chg="mod">
          <ac:chgData name="Erika Montano" userId="S::emontano@rainbowmwd.com::6caf0c66-b03f-40e2-8498-8f8306a7d8cc" providerId="AD" clId="Web-{E2A5E9C8-AD08-8F57-65D5-5C094FC36AAF}" dt="2025-02-04T17:11:36.381" v="86" actId="20577"/>
          <ac:spMkLst>
            <pc:docMk/>
            <pc:sldMk cId="2469939453" sldId="488"/>
            <ac:spMk id="2" creationId="{09EDEFBE-FE94-8BB9-EC32-0508F090B39F}"/>
          </ac:spMkLst>
        </pc:spChg>
        <pc:graphicFrameChg chg="mod modGraphic">
          <ac:chgData name="Erika Montano" userId="S::emontano@rainbowmwd.com::6caf0c66-b03f-40e2-8498-8f8306a7d8cc" providerId="AD" clId="Web-{E2A5E9C8-AD08-8F57-65D5-5C094FC36AAF}" dt="2025-02-04T17:11:44.959" v="88"/>
          <ac:graphicFrameMkLst>
            <pc:docMk/>
            <pc:sldMk cId="2469939453" sldId="488"/>
            <ac:graphicFrameMk id="12" creationId="{330DE0B0-D8C1-FED7-7F43-5CBBB575B325}"/>
          </ac:graphicFrameMkLst>
        </pc:graphicFrameChg>
      </pc:sldChg>
    </pc:docChg>
  </pc:docChgLst>
  <pc:docChgLst>
    <pc:chgData name="Erika Montano" userId="S::emontano@rainbowmwd.com::6caf0c66-b03f-40e2-8498-8f8306a7d8cc" providerId="AD" clId="Web-{80D65FAE-02CC-C2E4-992A-6B09A03B65FB}"/>
    <pc:docChg chg="modSld">
      <pc:chgData name="Erika Montano" userId="S::emontano@rainbowmwd.com::6caf0c66-b03f-40e2-8498-8f8306a7d8cc" providerId="AD" clId="Web-{80D65FAE-02CC-C2E4-992A-6B09A03B65FB}" dt="2025-02-04T18:41:45.349" v="1"/>
      <pc:docMkLst>
        <pc:docMk/>
      </pc:docMkLst>
      <pc:sldChg chg="delSp">
        <pc:chgData name="Erika Montano" userId="S::emontano@rainbowmwd.com::6caf0c66-b03f-40e2-8498-8f8306a7d8cc" providerId="AD" clId="Web-{80D65FAE-02CC-C2E4-992A-6B09A03B65FB}" dt="2025-02-04T18:41:39.209" v="0"/>
        <pc:sldMkLst>
          <pc:docMk/>
          <pc:sldMk cId="3423363983" sldId="435"/>
        </pc:sldMkLst>
        <pc:spChg chg="del">
          <ac:chgData name="Erika Montano" userId="S::emontano@rainbowmwd.com::6caf0c66-b03f-40e2-8498-8f8306a7d8cc" providerId="AD" clId="Web-{80D65FAE-02CC-C2E4-992A-6B09A03B65FB}" dt="2025-02-04T18:41:39.209" v="0"/>
          <ac:spMkLst>
            <pc:docMk/>
            <pc:sldMk cId="3423363983" sldId="435"/>
            <ac:spMk id="14" creationId="{9A1EFF13-9861-7356-9D46-CDAD8C659AD3}"/>
          </ac:spMkLst>
        </pc:spChg>
      </pc:sldChg>
      <pc:sldChg chg="delSp">
        <pc:chgData name="Erika Montano" userId="S::emontano@rainbowmwd.com::6caf0c66-b03f-40e2-8498-8f8306a7d8cc" providerId="AD" clId="Web-{80D65FAE-02CC-C2E4-992A-6B09A03B65FB}" dt="2025-02-04T18:41:45.349" v="1"/>
        <pc:sldMkLst>
          <pc:docMk/>
          <pc:sldMk cId="1134882572" sldId="441"/>
        </pc:sldMkLst>
        <pc:spChg chg="del">
          <ac:chgData name="Erika Montano" userId="S::emontano@rainbowmwd.com::6caf0c66-b03f-40e2-8498-8f8306a7d8cc" providerId="AD" clId="Web-{80D65FAE-02CC-C2E4-992A-6B09A03B65FB}" dt="2025-02-04T18:41:45.349" v="1"/>
          <ac:spMkLst>
            <pc:docMk/>
            <pc:sldMk cId="1134882572" sldId="441"/>
            <ac:spMk id="24" creationId="{33FA637B-D7C4-46A9-0B03-B83109E15606}"/>
          </ac:spMkLst>
        </pc:spChg>
      </pc:sldChg>
    </pc:docChg>
  </pc:docChgLst>
  <pc:docChgLst>
    <pc:chgData name="Erika Montano" userId="S::emontano@rainbowmwd.com::6caf0c66-b03f-40e2-8498-8f8306a7d8cc" providerId="AD" clId="Web-{F879AF03-65A4-DC28-9324-D07C914FC68C}"/>
    <pc:docChg chg="modSld">
      <pc:chgData name="Erika Montano" userId="S::emontano@rainbowmwd.com::6caf0c66-b03f-40e2-8498-8f8306a7d8cc" providerId="AD" clId="Web-{F879AF03-65A4-DC28-9324-D07C914FC68C}" dt="2024-07-26T23:06:36.088" v="81" actId="1076"/>
      <pc:docMkLst>
        <pc:docMk/>
      </pc:docMkLst>
      <pc:sldChg chg="modSp">
        <pc:chgData name="Erika Montano" userId="S::emontano@rainbowmwd.com::6caf0c66-b03f-40e2-8498-8f8306a7d8cc" providerId="AD" clId="Web-{F879AF03-65A4-DC28-9324-D07C914FC68C}" dt="2024-07-26T23:02:13.052" v="27" actId="20577"/>
        <pc:sldMkLst>
          <pc:docMk/>
          <pc:sldMk cId="193143965" sldId="298"/>
        </pc:sldMkLst>
      </pc:sldChg>
      <pc:sldChg chg="modSp">
        <pc:chgData name="Erika Montano" userId="S::emontano@rainbowmwd.com::6caf0c66-b03f-40e2-8498-8f8306a7d8cc" providerId="AD" clId="Web-{F879AF03-65A4-DC28-9324-D07C914FC68C}" dt="2024-07-26T23:06:36.088" v="81" actId="1076"/>
        <pc:sldMkLst>
          <pc:docMk/>
          <pc:sldMk cId="3594545782" sldId="384"/>
        </pc:sldMkLst>
      </pc:sldChg>
      <pc:sldChg chg="modSp">
        <pc:chgData name="Erika Montano" userId="S::emontano@rainbowmwd.com::6caf0c66-b03f-40e2-8498-8f8306a7d8cc" providerId="AD" clId="Web-{F879AF03-65A4-DC28-9324-D07C914FC68C}" dt="2024-07-26T23:03:47.069" v="40" actId="1076"/>
        <pc:sldMkLst>
          <pc:docMk/>
          <pc:sldMk cId="3669159843" sldId="418"/>
        </pc:sldMkLst>
      </pc:sldChg>
      <pc:sldChg chg="modSp">
        <pc:chgData name="Erika Montano" userId="S::emontano@rainbowmwd.com::6caf0c66-b03f-40e2-8498-8f8306a7d8cc" providerId="AD" clId="Web-{F879AF03-65A4-DC28-9324-D07C914FC68C}" dt="2024-07-26T23:05:22.899" v="73" actId="1076"/>
        <pc:sldMkLst>
          <pc:docMk/>
          <pc:sldMk cId="3423363983" sldId="435"/>
        </pc:sldMkLst>
      </pc:sldChg>
      <pc:sldChg chg="modSp">
        <pc:chgData name="Erika Montano" userId="S::emontano@rainbowmwd.com::6caf0c66-b03f-40e2-8498-8f8306a7d8cc" providerId="AD" clId="Web-{F879AF03-65A4-DC28-9324-D07C914FC68C}" dt="2024-07-26T23:05:03.383" v="67" actId="1076"/>
        <pc:sldMkLst>
          <pc:docMk/>
          <pc:sldMk cId="1098356490" sldId="442"/>
        </pc:sldMkLst>
      </pc:sldChg>
    </pc:docChg>
  </pc:docChgLst>
  <pc:docChgLst>
    <pc:chgData name="Colette Barrow" userId="b20d5f5f-10ec-4a75-a59c-f7deb14fa632" providerId="ADAL" clId="{183DF421-124A-6245-A630-15B280C68FD1}"/>
    <pc:docChg chg="undo custSel modSld sldOrd">
      <pc:chgData name="Colette Barrow" userId="b20d5f5f-10ec-4a75-a59c-f7deb14fa632" providerId="ADAL" clId="{183DF421-124A-6245-A630-15B280C68FD1}" dt="2024-03-19T23:24:14.030" v="347" actId="20577"/>
      <pc:docMkLst>
        <pc:docMk/>
      </pc:docMkLst>
      <pc:sldChg chg="modSp mod modNotes">
        <pc:chgData name="Colette Barrow" userId="b20d5f5f-10ec-4a75-a59c-f7deb14fa632" providerId="ADAL" clId="{183DF421-124A-6245-A630-15B280C68FD1}" dt="2024-03-18T19:02:37.264" v="282"/>
        <pc:sldMkLst>
          <pc:docMk/>
          <pc:sldMk cId="193143965" sldId="298"/>
        </pc:sldMkLst>
      </pc:sldChg>
      <pc:sldChg chg="modNotes">
        <pc:chgData name="Colette Barrow" userId="b20d5f5f-10ec-4a75-a59c-f7deb14fa632" providerId="ADAL" clId="{183DF421-124A-6245-A630-15B280C68FD1}" dt="2024-03-18T19:02:37.264" v="282"/>
        <pc:sldMkLst>
          <pc:docMk/>
          <pc:sldMk cId="728490681" sldId="400"/>
        </pc:sldMkLst>
      </pc:sldChg>
      <pc:sldChg chg="modSp mod">
        <pc:chgData name="Colette Barrow" userId="b20d5f5f-10ec-4a75-a59c-f7deb14fa632" providerId="ADAL" clId="{183DF421-124A-6245-A630-15B280C68FD1}" dt="2024-03-15T17:24:13.602" v="158" actId="20577"/>
        <pc:sldMkLst>
          <pc:docMk/>
          <pc:sldMk cId="384322784" sldId="404"/>
        </pc:sldMkLst>
      </pc:sldChg>
      <pc:sldChg chg="modNotes">
        <pc:chgData name="Colette Barrow" userId="b20d5f5f-10ec-4a75-a59c-f7deb14fa632" providerId="ADAL" clId="{183DF421-124A-6245-A630-15B280C68FD1}" dt="2024-03-18T19:02:37.264" v="282"/>
        <pc:sldMkLst>
          <pc:docMk/>
          <pc:sldMk cId="2389210238" sldId="406"/>
        </pc:sldMkLst>
      </pc:sldChg>
      <pc:sldChg chg="modNotes">
        <pc:chgData name="Colette Barrow" userId="b20d5f5f-10ec-4a75-a59c-f7deb14fa632" providerId="ADAL" clId="{183DF421-124A-6245-A630-15B280C68FD1}" dt="2024-03-18T19:02:37.264" v="282"/>
        <pc:sldMkLst>
          <pc:docMk/>
          <pc:sldMk cId="338168548" sldId="407"/>
        </pc:sldMkLst>
      </pc:sldChg>
      <pc:sldChg chg="addSp modSp">
        <pc:chgData name="Colette Barrow" userId="b20d5f5f-10ec-4a75-a59c-f7deb14fa632" providerId="ADAL" clId="{183DF421-124A-6245-A630-15B280C68FD1}" dt="2024-03-14T23:49:33.186" v="21" actId="14100"/>
        <pc:sldMkLst>
          <pc:docMk/>
          <pc:sldMk cId="2433495593" sldId="408"/>
        </pc:sldMkLst>
      </pc:sldChg>
      <pc:sldChg chg="modSp mod">
        <pc:chgData name="Colette Barrow" userId="b20d5f5f-10ec-4a75-a59c-f7deb14fa632" providerId="ADAL" clId="{183DF421-124A-6245-A630-15B280C68FD1}" dt="2024-03-15T17:21:46.431" v="127" actId="20577"/>
        <pc:sldMkLst>
          <pc:docMk/>
          <pc:sldMk cId="3179849127" sldId="409"/>
        </pc:sldMkLst>
      </pc:sldChg>
      <pc:sldChg chg="addCm">
        <pc:chgData name="Colette Barrow" userId="b20d5f5f-10ec-4a75-a59c-f7deb14fa632" providerId="ADAL" clId="{183DF421-124A-6245-A630-15B280C68FD1}" dt="2024-03-19T22:31:45.709" v="310"/>
        <pc:sldMkLst>
          <pc:docMk/>
          <pc:sldMk cId="2341594050" sldId="410"/>
        </pc:sldMkLst>
        <pc:extLst>
          <p:ext xmlns:p="http://schemas.openxmlformats.org/presentationml/2006/main" uri="{D6D511B9-2390-475A-947B-AFAB55BFBCF1}">
            <pc226:cmChg xmlns:pc226="http://schemas.microsoft.com/office/powerpoint/2022/06/main/command" chg="add">
              <pc226:chgData name="Colette Barrow" userId="b20d5f5f-10ec-4a75-a59c-f7deb14fa632" providerId="ADAL" clId="{183DF421-124A-6245-A630-15B280C68FD1}" dt="2024-03-19T22:31:45.709" v="310"/>
              <pc2:cmMkLst xmlns:pc2="http://schemas.microsoft.com/office/powerpoint/2019/9/main/command">
                <pc:docMk/>
                <pc:sldMk cId="2341594050" sldId="410"/>
                <pc2:cmMk id="{AC7531F1-F848-F349-9B46-09AF17E7B356}"/>
              </pc2:cmMkLst>
            </pc226:cmChg>
          </p:ext>
        </pc:extLst>
      </pc:sldChg>
      <pc:sldChg chg="modSp mod">
        <pc:chgData name="Colette Barrow" userId="b20d5f5f-10ec-4a75-a59c-f7deb14fa632" providerId="ADAL" clId="{183DF421-124A-6245-A630-15B280C68FD1}" dt="2024-03-15T17:19:39.382" v="87" actId="20577"/>
        <pc:sldMkLst>
          <pc:docMk/>
          <pc:sldMk cId="685230306" sldId="417"/>
        </pc:sldMkLst>
      </pc:sldChg>
      <pc:sldChg chg="addSp modSp mod ord">
        <pc:chgData name="Colette Barrow" userId="b20d5f5f-10ec-4a75-a59c-f7deb14fa632" providerId="ADAL" clId="{183DF421-124A-6245-A630-15B280C68FD1}" dt="2024-03-19T22:30:51.889" v="309" actId="20577"/>
        <pc:sldMkLst>
          <pc:docMk/>
          <pc:sldMk cId="3708933993" sldId="419"/>
        </pc:sldMkLst>
      </pc:sldChg>
      <pc:sldChg chg="addSp modSp mod modNotes">
        <pc:chgData name="Colette Barrow" userId="b20d5f5f-10ec-4a75-a59c-f7deb14fa632" providerId="ADAL" clId="{183DF421-124A-6245-A630-15B280C68FD1}" dt="2024-03-19T22:32:42.503" v="320" actId="20577"/>
        <pc:sldMkLst>
          <pc:docMk/>
          <pc:sldMk cId="2713823930" sldId="420"/>
        </pc:sldMkLst>
      </pc:sldChg>
      <pc:sldChg chg="modSp mod">
        <pc:chgData name="Colette Barrow" userId="b20d5f5f-10ec-4a75-a59c-f7deb14fa632" providerId="ADAL" clId="{183DF421-124A-6245-A630-15B280C68FD1}" dt="2024-03-15T17:29:06.252" v="192" actId="20577"/>
        <pc:sldMkLst>
          <pc:docMk/>
          <pc:sldMk cId="2268083527" sldId="425"/>
        </pc:sldMkLst>
      </pc:sldChg>
      <pc:sldChg chg="modSp mod">
        <pc:chgData name="Colette Barrow" userId="b20d5f5f-10ec-4a75-a59c-f7deb14fa632" providerId="ADAL" clId="{183DF421-124A-6245-A630-15B280C68FD1}" dt="2024-03-15T17:27:29.849" v="160" actId="20577"/>
        <pc:sldMkLst>
          <pc:docMk/>
          <pc:sldMk cId="3694365529" sldId="427"/>
        </pc:sldMkLst>
      </pc:sldChg>
      <pc:sldChg chg="ord">
        <pc:chgData name="Colette Barrow" userId="b20d5f5f-10ec-4a75-a59c-f7deb14fa632" providerId="ADAL" clId="{183DF421-124A-6245-A630-15B280C68FD1}" dt="2024-03-15T17:32:03.934" v="231" actId="20578"/>
        <pc:sldMkLst>
          <pc:docMk/>
          <pc:sldMk cId="4030217792" sldId="429"/>
        </pc:sldMkLst>
      </pc:sldChg>
      <pc:sldChg chg="ord">
        <pc:chgData name="Colette Barrow" userId="b20d5f5f-10ec-4a75-a59c-f7deb14fa632" providerId="ADAL" clId="{183DF421-124A-6245-A630-15B280C68FD1}" dt="2024-03-15T17:31:48.344" v="230" actId="20578"/>
        <pc:sldMkLst>
          <pc:docMk/>
          <pc:sldMk cId="1220523765" sldId="430"/>
        </pc:sldMkLst>
      </pc:sldChg>
      <pc:sldChg chg="modSp mod">
        <pc:chgData name="Colette Barrow" userId="b20d5f5f-10ec-4a75-a59c-f7deb14fa632" providerId="ADAL" clId="{183DF421-124A-6245-A630-15B280C68FD1}" dt="2024-03-15T17:32:50.457" v="232" actId="20577"/>
        <pc:sldMkLst>
          <pc:docMk/>
          <pc:sldMk cId="3462771770" sldId="434"/>
        </pc:sldMkLst>
      </pc:sldChg>
      <pc:sldChg chg="modSp mod">
        <pc:chgData name="Colette Barrow" userId="b20d5f5f-10ec-4a75-a59c-f7deb14fa632" providerId="ADAL" clId="{183DF421-124A-6245-A630-15B280C68FD1}" dt="2024-03-19T22:32:10.879" v="319" actId="20577"/>
        <pc:sldMkLst>
          <pc:docMk/>
          <pc:sldMk cId="3264016136" sldId="440"/>
        </pc:sldMkLst>
      </pc:sldChg>
      <pc:sldChg chg="modSp mod">
        <pc:chgData name="Colette Barrow" userId="b20d5f5f-10ec-4a75-a59c-f7deb14fa632" providerId="ADAL" clId="{183DF421-124A-6245-A630-15B280C68FD1}" dt="2024-03-15T17:17:22.406" v="51" actId="20577"/>
        <pc:sldMkLst>
          <pc:docMk/>
          <pc:sldMk cId="1134882572" sldId="441"/>
        </pc:sldMkLst>
      </pc:sldChg>
      <pc:sldChg chg="modSp mod">
        <pc:chgData name="Colette Barrow" userId="b20d5f5f-10ec-4a75-a59c-f7deb14fa632" providerId="ADAL" clId="{183DF421-124A-6245-A630-15B280C68FD1}" dt="2024-03-15T17:21:19.371" v="110" actId="20577"/>
        <pc:sldMkLst>
          <pc:docMk/>
          <pc:sldMk cId="416864679" sldId="457"/>
        </pc:sldMkLst>
      </pc:sldChg>
      <pc:sldChg chg="modSp mod">
        <pc:chgData name="Colette Barrow" userId="b20d5f5f-10ec-4a75-a59c-f7deb14fa632" providerId="ADAL" clId="{183DF421-124A-6245-A630-15B280C68FD1}" dt="2024-03-15T17:22:33.477" v="128" actId="20577"/>
        <pc:sldMkLst>
          <pc:docMk/>
          <pc:sldMk cId="2818536279" sldId="460"/>
        </pc:sldMkLst>
      </pc:sldChg>
      <pc:sldChg chg="modSp mod">
        <pc:chgData name="Colette Barrow" userId="b20d5f5f-10ec-4a75-a59c-f7deb14fa632" providerId="ADAL" clId="{183DF421-124A-6245-A630-15B280C68FD1}" dt="2024-03-15T17:23:15.982" v="133" actId="20577"/>
        <pc:sldMkLst>
          <pc:docMk/>
          <pc:sldMk cId="2315516563" sldId="463"/>
        </pc:sldMkLst>
      </pc:sldChg>
      <pc:sldChg chg="modSp mod">
        <pc:chgData name="Colette Barrow" userId="b20d5f5f-10ec-4a75-a59c-f7deb14fa632" providerId="ADAL" clId="{183DF421-124A-6245-A630-15B280C68FD1}" dt="2024-03-19T23:24:14.030" v="347" actId="20577"/>
        <pc:sldMkLst>
          <pc:docMk/>
          <pc:sldMk cId="3628193636" sldId="465"/>
        </pc:sldMkLst>
      </pc:sldChg>
      <pc:sldChg chg="modSp mod">
        <pc:chgData name="Colette Barrow" userId="b20d5f5f-10ec-4a75-a59c-f7deb14fa632" providerId="ADAL" clId="{183DF421-124A-6245-A630-15B280C68FD1}" dt="2024-03-15T17:29:57.384" v="213" actId="20577"/>
        <pc:sldMkLst>
          <pc:docMk/>
          <pc:sldMk cId="1461252999" sldId="480"/>
        </pc:sldMkLst>
      </pc:sldChg>
      <pc:sldChg chg="modSp mod">
        <pc:chgData name="Colette Barrow" userId="b20d5f5f-10ec-4a75-a59c-f7deb14fa632" providerId="ADAL" clId="{183DF421-124A-6245-A630-15B280C68FD1}" dt="2024-03-15T17:28:37.888" v="176" actId="20577"/>
        <pc:sldMkLst>
          <pc:docMk/>
          <pc:sldMk cId="2033857764" sldId="481"/>
        </pc:sldMkLst>
      </pc:sldChg>
      <pc:sldChg chg="modSp mod">
        <pc:chgData name="Colette Barrow" userId="b20d5f5f-10ec-4a75-a59c-f7deb14fa632" providerId="ADAL" clId="{183DF421-124A-6245-A630-15B280C68FD1}" dt="2024-03-15T17:30:20.486" v="229" actId="20577"/>
        <pc:sldMkLst>
          <pc:docMk/>
          <pc:sldMk cId="3428768664" sldId="482"/>
        </pc:sldMkLst>
      </pc:sldChg>
      <pc:sldChg chg="modSp mod">
        <pc:chgData name="Colette Barrow" userId="b20d5f5f-10ec-4a75-a59c-f7deb14fa632" providerId="ADAL" clId="{183DF421-124A-6245-A630-15B280C68FD1}" dt="2024-03-14T23:48:54.018" v="15" actId="1076"/>
        <pc:sldMkLst>
          <pc:docMk/>
          <pc:sldMk cId="3574573410" sldId="487"/>
        </pc:sldMkLst>
      </pc:sldChg>
      <pc:sldChg chg="modSp mod">
        <pc:chgData name="Colette Barrow" userId="b20d5f5f-10ec-4a75-a59c-f7deb14fa632" providerId="ADAL" clId="{183DF421-124A-6245-A630-15B280C68FD1}" dt="2024-03-14T23:46:57.301" v="13" actId="1076"/>
        <pc:sldMkLst>
          <pc:docMk/>
          <pc:sldMk cId="2279185895" sldId="491"/>
        </pc:sldMkLst>
      </pc:sldChg>
    </pc:docChg>
  </pc:docChgLst>
  <pc:docChgLst>
    <pc:chgData name="Colette Barrow" userId="S::cbarrow@rainbowmwd.com::b20d5f5f-10ec-4a75-a59c-f7deb14fa632" providerId="AD" clId="Web-{BA421E36-AD57-A0EB-DEC1-45A8B7F552E7}"/>
    <pc:docChg chg="modSld">
      <pc:chgData name="Colette Barrow" userId="S::cbarrow@rainbowmwd.com::b20d5f5f-10ec-4a75-a59c-f7deb14fa632" providerId="AD" clId="Web-{BA421E36-AD57-A0EB-DEC1-45A8B7F552E7}" dt="2024-05-01T18:21:30.824" v="17"/>
      <pc:docMkLst>
        <pc:docMk/>
      </pc:docMkLst>
      <pc:sldChg chg="modSp">
        <pc:chgData name="Colette Barrow" userId="S::cbarrow@rainbowmwd.com::b20d5f5f-10ec-4a75-a59c-f7deb14fa632" providerId="AD" clId="Web-{BA421E36-AD57-A0EB-DEC1-45A8B7F552E7}" dt="2024-05-01T18:21:30.824" v="17"/>
        <pc:sldMkLst>
          <pc:docMk/>
          <pc:sldMk cId="337871694" sldId="431"/>
        </pc:sldMkLst>
      </pc:sldChg>
    </pc:docChg>
  </pc:docChgLst>
  <pc:docChgLst>
    <pc:chgData name="Rick Aragon" userId="S::raragon@rainbowmwd.ca.gov::eb763d5f-7f89-4c9b-aad8-1f30e394daf9" providerId="AD" clId="Web-{0DADFC2E-7898-114D-539E-9B2E1EACAB84}"/>
    <pc:docChg chg="addSld modSld sldOrd">
      <pc:chgData name="Rick Aragon" userId="S::raragon@rainbowmwd.ca.gov::eb763d5f-7f89-4c9b-aad8-1f30e394daf9" providerId="AD" clId="Web-{0DADFC2E-7898-114D-539E-9B2E1EACAB84}" dt="2024-03-15T17:26:56.634" v="88" actId="1076"/>
      <pc:docMkLst>
        <pc:docMk/>
      </pc:docMkLst>
      <pc:sldChg chg="ord">
        <pc:chgData name="Rick Aragon" userId="S::raragon@rainbowmwd.ca.gov::eb763d5f-7f89-4c9b-aad8-1f30e394daf9" providerId="AD" clId="Web-{0DADFC2E-7898-114D-539E-9B2E1EACAB84}" dt="2024-03-15T15:53:24.798" v="0"/>
        <pc:sldMkLst>
          <pc:docMk/>
          <pc:sldMk cId="1619630983" sldId="379"/>
        </pc:sldMkLst>
      </pc:sldChg>
      <pc:sldChg chg="addSp delSp modSp add replId">
        <pc:chgData name="Rick Aragon" userId="S::raragon@rainbowmwd.ca.gov::eb763d5f-7f89-4c9b-aad8-1f30e394daf9" providerId="AD" clId="Web-{0DADFC2E-7898-114D-539E-9B2E1EACAB84}" dt="2024-03-15T17:24:16.225" v="84" actId="1076"/>
        <pc:sldMkLst>
          <pc:docMk/>
          <pc:sldMk cId="270115838" sldId="493"/>
        </pc:sldMkLst>
      </pc:sldChg>
      <pc:sldChg chg="addSp delSp modSp add replId">
        <pc:chgData name="Rick Aragon" userId="S::raragon@rainbowmwd.ca.gov::eb763d5f-7f89-4c9b-aad8-1f30e394daf9" providerId="AD" clId="Web-{0DADFC2E-7898-114D-539E-9B2E1EACAB84}" dt="2024-03-15T17:26:56.634" v="88" actId="1076"/>
        <pc:sldMkLst>
          <pc:docMk/>
          <pc:sldMk cId="3076528182" sldId="494"/>
        </pc:sldMkLst>
      </pc:sldChg>
    </pc:docChg>
  </pc:docChgLst>
  <pc:docChgLst>
    <pc:chgData name="Chad Williams" userId="S::cwilliams@rainbowmwd.com::d3e26cec-afa4-4976-8fe6-7d08e134104e" providerId="AD" clId="Web-{0B2A386B-D8EA-35A4-DE05-2BA8D2A188A4}"/>
    <pc:docChg chg="modSld">
      <pc:chgData name="Chad Williams" userId="S::cwilliams@rainbowmwd.com::d3e26cec-afa4-4976-8fe6-7d08e134104e" providerId="AD" clId="Web-{0B2A386B-D8EA-35A4-DE05-2BA8D2A188A4}" dt="2025-01-27T21:58:46.199" v="282" actId="20577"/>
      <pc:docMkLst>
        <pc:docMk/>
      </pc:docMkLst>
      <pc:sldChg chg="modSp">
        <pc:chgData name="Chad Williams" userId="S::cwilliams@rainbowmwd.com::d3e26cec-afa4-4976-8fe6-7d08e134104e" providerId="AD" clId="Web-{0B2A386B-D8EA-35A4-DE05-2BA8D2A188A4}" dt="2025-01-27T21:10:48.526" v="6" actId="20577"/>
        <pc:sldMkLst>
          <pc:docMk/>
          <pc:sldMk cId="3594545782" sldId="384"/>
        </pc:sldMkLst>
        <pc:spChg chg="mod">
          <ac:chgData name="Chad Williams" userId="S::cwilliams@rainbowmwd.com::d3e26cec-afa4-4976-8fe6-7d08e134104e" providerId="AD" clId="Web-{0B2A386B-D8EA-35A4-DE05-2BA8D2A188A4}" dt="2025-01-27T21:10:48.526" v="6" actId="20577"/>
          <ac:spMkLst>
            <pc:docMk/>
            <pc:sldMk cId="3594545782" sldId="384"/>
            <ac:spMk id="11" creationId="{46E6B001-BC76-A712-092B-CEDE1AAE9AD5}"/>
          </ac:spMkLst>
        </pc:spChg>
      </pc:sldChg>
      <pc:sldChg chg="modSp">
        <pc:chgData name="Chad Williams" userId="S::cwilliams@rainbowmwd.com::d3e26cec-afa4-4976-8fe6-7d08e134104e" providerId="AD" clId="Web-{0B2A386B-D8EA-35A4-DE05-2BA8D2A188A4}" dt="2025-01-27T21:25:24.123" v="269" actId="20577"/>
        <pc:sldMkLst>
          <pc:docMk/>
          <pc:sldMk cId="173824280" sldId="401"/>
        </pc:sldMkLst>
        <pc:spChg chg="mod">
          <ac:chgData name="Chad Williams" userId="S::cwilliams@rainbowmwd.com::d3e26cec-afa4-4976-8fe6-7d08e134104e" providerId="AD" clId="Web-{0B2A386B-D8EA-35A4-DE05-2BA8D2A188A4}" dt="2025-01-27T21:25:24.123" v="269" actId="20577"/>
          <ac:spMkLst>
            <pc:docMk/>
            <pc:sldMk cId="173824280" sldId="401"/>
            <ac:spMk id="18" creationId="{6A3C2556-1A43-7CD2-0D21-6A8B19849DB7}"/>
          </ac:spMkLst>
        </pc:spChg>
      </pc:sldChg>
      <pc:sldChg chg="addSp delSp modSp">
        <pc:chgData name="Chad Williams" userId="S::cwilliams@rainbowmwd.com::d3e26cec-afa4-4976-8fe6-7d08e134104e" providerId="AD" clId="Web-{0B2A386B-D8EA-35A4-DE05-2BA8D2A188A4}" dt="2025-01-27T21:12:44.402" v="40" actId="20577"/>
        <pc:sldMkLst>
          <pc:docMk/>
          <pc:sldMk cId="338168548" sldId="407"/>
        </pc:sldMkLst>
        <pc:spChg chg="add del mod">
          <ac:chgData name="Chad Williams" userId="S::cwilliams@rainbowmwd.com::d3e26cec-afa4-4976-8fe6-7d08e134104e" providerId="AD" clId="Web-{0B2A386B-D8EA-35A4-DE05-2BA8D2A188A4}" dt="2025-01-27T21:12:44.402" v="40" actId="20577"/>
          <ac:spMkLst>
            <pc:docMk/>
            <pc:sldMk cId="338168548" sldId="407"/>
            <ac:spMk id="15" creationId="{7212C61D-B400-AAE1-BF1C-D5A3EB671876}"/>
          </ac:spMkLst>
        </pc:spChg>
        <pc:spChg chg="mod">
          <ac:chgData name="Chad Williams" userId="S::cwilliams@rainbowmwd.com::d3e26cec-afa4-4976-8fe6-7d08e134104e" providerId="AD" clId="Web-{0B2A386B-D8EA-35A4-DE05-2BA8D2A188A4}" dt="2025-01-27T21:12:01.370" v="21" actId="20577"/>
          <ac:spMkLst>
            <pc:docMk/>
            <pc:sldMk cId="338168548" sldId="407"/>
            <ac:spMk id="16" creationId="{9AEB1DFB-78E7-0471-B53A-879CBEAC4545}"/>
          </ac:spMkLst>
        </pc:spChg>
      </pc:sldChg>
      <pc:sldChg chg="modSp">
        <pc:chgData name="Chad Williams" userId="S::cwilliams@rainbowmwd.com::d3e26cec-afa4-4976-8fe6-7d08e134104e" providerId="AD" clId="Web-{0B2A386B-D8EA-35A4-DE05-2BA8D2A188A4}" dt="2025-01-27T21:58:46.199" v="282" actId="20577"/>
        <pc:sldMkLst>
          <pc:docMk/>
          <pc:sldMk cId="1098356490" sldId="442"/>
        </pc:sldMkLst>
        <pc:spChg chg="mod">
          <ac:chgData name="Chad Williams" userId="S::cwilliams@rainbowmwd.com::d3e26cec-afa4-4976-8fe6-7d08e134104e" providerId="AD" clId="Web-{0B2A386B-D8EA-35A4-DE05-2BA8D2A188A4}" dt="2025-01-27T21:58:46.199" v="282" actId="20577"/>
          <ac:spMkLst>
            <pc:docMk/>
            <pc:sldMk cId="1098356490" sldId="442"/>
            <ac:spMk id="7" creationId="{48A1239C-5502-3209-0FE0-8B2E628E6E59}"/>
          </ac:spMkLst>
        </pc:spChg>
      </pc:sldChg>
      <pc:sldChg chg="modSp">
        <pc:chgData name="Chad Williams" userId="S::cwilliams@rainbowmwd.com::d3e26cec-afa4-4976-8fe6-7d08e134104e" providerId="AD" clId="Web-{0B2A386B-D8EA-35A4-DE05-2BA8D2A188A4}" dt="2025-01-27T21:24:54.966" v="256" actId="20577"/>
        <pc:sldMkLst>
          <pc:docMk/>
          <pc:sldMk cId="1902187157" sldId="459"/>
        </pc:sldMkLst>
        <pc:spChg chg="mod">
          <ac:chgData name="Chad Williams" userId="S::cwilliams@rainbowmwd.com::d3e26cec-afa4-4976-8fe6-7d08e134104e" providerId="AD" clId="Web-{0B2A386B-D8EA-35A4-DE05-2BA8D2A188A4}" dt="2025-01-27T21:24:54.966" v="256" actId="20577"/>
          <ac:spMkLst>
            <pc:docMk/>
            <pc:sldMk cId="1902187157" sldId="459"/>
            <ac:spMk id="5" creationId="{86315E4B-F16F-41A6-D5A5-44581B45589A}"/>
          </ac:spMkLst>
        </pc:spChg>
      </pc:sldChg>
      <pc:sldChg chg="modSp">
        <pc:chgData name="Chad Williams" userId="S::cwilliams@rainbowmwd.com::d3e26cec-afa4-4976-8fe6-7d08e134104e" providerId="AD" clId="Web-{0B2A386B-D8EA-35A4-DE05-2BA8D2A188A4}" dt="2025-01-27T21:23:24.104" v="247" actId="20577"/>
        <pc:sldMkLst>
          <pc:docMk/>
          <pc:sldMk cId="2469939453" sldId="488"/>
        </pc:sldMkLst>
        <pc:spChg chg="mod">
          <ac:chgData name="Chad Williams" userId="S::cwilliams@rainbowmwd.com::d3e26cec-afa4-4976-8fe6-7d08e134104e" providerId="AD" clId="Web-{0B2A386B-D8EA-35A4-DE05-2BA8D2A188A4}" dt="2025-01-27T21:23:24.104" v="247" actId="20577"/>
          <ac:spMkLst>
            <pc:docMk/>
            <pc:sldMk cId="2469939453" sldId="488"/>
            <ac:spMk id="10" creationId="{3CAD3EEA-F491-4537-AE9E-A2CA8229CCA5}"/>
          </ac:spMkLst>
        </pc:spChg>
      </pc:sldChg>
    </pc:docChg>
  </pc:docChgLst>
  <pc:docChgLst>
    <pc:chgData name="Jake Wiley" userId="S::jwiley@rainbowmwd.ca.gov::971435c7-3599-4c5f-9e6c-716cf03833c8" providerId="AD" clId="Web-{B683EDCC-E3A6-C1DE-A9ED-C35CD58C8E86}"/>
    <pc:docChg chg="modSld sldOrd">
      <pc:chgData name="Jake Wiley" userId="S::jwiley@rainbowmwd.ca.gov::971435c7-3599-4c5f-9e6c-716cf03833c8" providerId="AD" clId="Web-{B683EDCC-E3A6-C1DE-A9ED-C35CD58C8E86}" dt="2024-03-15T20:28:15.827" v="996" actId="20577"/>
      <pc:docMkLst>
        <pc:docMk/>
      </pc:docMkLst>
      <pc:sldChg chg="modSp ord">
        <pc:chgData name="Jake Wiley" userId="S::jwiley@rainbowmwd.ca.gov::971435c7-3599-4c5f-9e6c-716cf03833c8" providerId="AD" clId="Web-{B683EDCC-E3A6-C1DE-A9ED-C35CD58C8E86}" dt="2024-03-15T20:00:23.487" v="390"/>
        <pc:sldMkLst>
          <pc:docMk/>
          <pc:sldMk cId="3594545782" sldId="384"/>
        </pc:sldMkLst>
      </pc:sldChg>
      <pc:sldChg chg="modSp">
        <pc:chgData name="Jake Wiley" userId="S::jwiley@rainbowmwd.ca.gov::971435c7-3599-4c5f-9e6c-716cf03833c8" providerId="AD" clId="Web-{B683EDCC-E3A6-C1DE-A9ED-C35CD58C8E86}" dt="2024-03-15T20:16:52.050" v="808" actId="20577"/>
        <pc:sldMkLst>
          <pc:docMk/>
          <pc:sldMk cId="728490681" sldId="400"/>
        </pc:sldMkLst>
      </pc:sldChg>
      <pc:sldChg chg="modSp">
        <pc:chgData name="Jake Wiley" userId="S::jwiley@rainbowmwd.ca.gov::971435c7-3599-4c5f-9e6c-716cf03833c8" providerId="AD" clId="Web-{B683EDCC-E3A6-C1DE-A9ED-C35CD58C8E86}" dt="2024-03-15T20:17:22.082" v="836" actId="20577"/>
        <pc:sldMkLst>
          <pc:docMk/>
          <pc:sldMk cId="2545389770" sldId="402"/>
        </pc:sldMkLst>
      </pc:sldChg>
      <pc:sldChg chg="modSp">
        <pc:chgData name="Jake Wiley" userId="S::jwiley@rainbowmwd.ca.gov::971435c7-3599-4c5f-9e6c-716cf03833c8" providerId="AD" clId="Web-{B683EDCC-E3A6-C1DE-A9ED-C35CD58C8E86}" dt="2024-03-15T20:21:09.258" v="883" actId="20577"/>
        <pc:sldMkLst>
          <pc:docMk/>
          <pc:sldMk cId="3468826104" sldId="403"/>
        </pc:sldMkLst>
      </pc:sldChg>
      <pc:sldChg chg="modSp">
        <pc:chgData name="Jake Wiley" userId="S::jwiley@rainbowmwd.ca.gov::971435c7-3599-4c5f-9e6c-716cf03833c8" providerId="AD" clId="Web-{B683EDCC-E3A6-C1DE-A9ED-C35CD58C8E86}" dt="2024-03-15T20:07:31.994" v="572" actId="20577"/>
        <pc:sldMkLst>
          <pc:docMk/>
          <pc:sldMk cId="338168548" sldId="407"/>
        </pc:sldMkLst>
      </pc:sldChg>
      <pc:sldChg chg="modSp">
        <pc:chgData name="Jake Wiley" userId="S::jwiley@rainbowmwd.ca.gov::971435c7-3599-4c5f-9e6c-716cf03833c8" providerId="AD" clId="Web-{B683EDCC-E3A6-C1DE-A9ED-C35CD58C8E86}" dt="2024-03-15T20:15:53.565" v="773" actId="20577"/>
        <pc:sldMkLst>
          <pc:docMk/>
          <pc:sldMk cId="3669159843" sldId="418"/>
        </pc:sldMkLst>
      </pc:sldChg>
      <pc:sldChg chg="addSp modSp">
        <pc:chgData name="Jake Wiley" userId="S::jwiley@rainbowmwd.ca.gov::971435c7-3599-4c5f-9e6c-716cf03833c8" providerId="AD" clId="Web-{B683EDCC-E3A6-C1DE-A9ED-C35CD58C8E86}" dt="2024-03-15T20:04:38.867" v="493" actId="1076"/>
        <pc:sldMkLst>
          <pc:docMk/>
          <pc:sldMk cId="3389944025" sldId="423"/>
        </pc:sldMkLst>
      </pc:sldChg>
      <pc:sldChg chg="modSp">
        <pc:chgData name="Jake Wiley" userId="S::jwiley@rainbowmwd.ca.gov::971435c7-3599-4c5f-9e6c-716cf03833c8" providerId="AD" clId="Web-{B683EDCC-E3A6-C1DE-A9ED-C35CD58C8E86}" dt="2024-03-15T20:25:59.934" v="964" actId="20577"/>
        <pc:sldMkLst>
          <pc:docMk/>
          <pc:sldMk cId="3694365529" sldId="427"/>
        </pc:sldMkLst>
      </pc:sldChg>
      <pc:sldChg chg="modSp">
        <pc:chgData name="Jake Wiley" userId="S::jwiley@rainbowmwd.ca.gov::971435c7-3599-4c5f-9e6c-716cf03833c8" providerId="AD" clId="Web-{B683EDCC-E3A6-C1DE-A9ED-C35CD58C8E86}" dt="2024-03-15T20:26:27.294" v="965" actId="20577"/>
        <pc:sldMkLst>
          <pc:docMk/>
          <pc:sldMk cId="4030217792" sldId="429"/>
        </pc:sldMkLst>
      </pc:sldChg>
      <pc:sldChg chg="modSp">
        <pc:chgData name="Jake Wiley" userId="S::jwiley@rainbowmwd.ca.gov::971435c7-3599-4c5f-9e6c-716cf03833c8" providerId="AD" clId="Web-{B683EDCC-E3A6-C1DE-A9ED-C35CD58C8E86}" dt="2024-03-15T20:26:36.294" v="966" actId="20577"/>
        <pc:sldMkLst>
          <pc:docMk/>
          <pc:sldMk cId="1220523765" sldId="430"/>
        </pc:sldMkLst>
      </pc:sldChg>
      <pc:sldChg chg="modSp">
        <pc:chgData name="Jake Wiley" userId="S::jwiley@rainbowmwd.ca.gov::971435c7-3599-4c5f-9e6c-716cf03833c8" providerId="AD" clId="Web-{B683EDCC-E3A6-C1DE-A9ED-C35CD58C8E86}" dt="2024-03-15T20:14:30.595" v="771" actId="20577"/>
        <pc:sldMkLst>
          <pc:docMk/>
          <pc:sldMk cId="337871694" sldId="431"/>
        </pc:sldMkLst>
      </pc:sldChg>
      <pc:sldChg chg="modSp">
        <pc:chgData name="Jake Wiley" userId="S::jwiley@rainbowmwd.ca.gov::971435c7-3599-4c5f-9e6c-716cf03833c8" providerId="AD" clId="Web-{B683EDCC-E3A6-C1DE-A9ED-C35CD58C8E86}" dt="2024-03-15T20:28:07.327" v="991" actId="20577"/>
        <pc:sldMkLst>
          <pc:docMk/>
          <pc:sldMk cId="4069926263" sldId="433"/>
        </pc:sldMkLst>
      </pc:sldChg>
      <pc:sldChg chg="modSp">
        <pc:chgData name="Jake Wiley" userId="S::jwiley@rainbowmwd.ca.gov::971435c7-3599-4c5f-9e6c-716cf03833c8" providerId="AD" clId="Web-{B683EDCC-E3A6-C1DE-A9ED-C35CD58C8E86}" dt="2024-03-15T20:09:29.028" v="584" actId="20577"/>
        <pc:sldMkLst>
          <pc:docMk/>
          <pc:sldMk cId="3423363983" sldId="435"/>
        </pc:sldMkLst>
      </pc:sldChg>
      <pc:sldChg chg="modSp">
        <pc:chgData name="Jake Wiley" userId="S::jwiley@rainbowmwd.ca.gov::971435c7-3599-4c5f-9e6c-716cf03833c8" providerId="AD" clId="Web-{B683EDCC-E3A6-C1DE-A9ED-C35CD58C8E86}" dt="2024-03-15T20:09:22.293" v="583" actId="14100"/>
        <pc:sldMkLst>
          <pc:docMk/>
          <pc:sldMk cId="2669488057" sldId="436"/>
        </pc:sldMkLst>
      </pc:sldChg>
      <pc:sldChg chg="modSp">
        <pc:chgData name="Jake Wiley" userId="S::jwiley@rainbowmwd.ca.gov::971435c7-3599-4c5f-9e6c-716cf03833c8" providerId="AD" clId="Web-{B683EDCC-E3A6-C1DE-A9ED-C35CD58C8E86}" dt="2024-03-15T20:09:15.559" v="580" actId="20577"/>
        <pc:sldMkLst>
          <pc:docMk/>
          <pc:sldMk cId="1134882572" sldId="441"/>
        </pc:sldMkLst>
      </pc:sldChg>
      <pc:sldChg chg="modSp">
        <pc:chgData name="Jake Wiley" userId="S::jwiley@rainbowmwd.ca.gov::971435c7-3599-4c5f-9e6c-716cf03833c8" providerId="AD" clId="Web-{B683EDCC-E3A6-C1DE-A9ED-C35CD58C8E86}" dt="2024-03-15T20:09:04.558" v="575" actId="20577"/>
        <pc:sldMkLst>
          <pc:docMk/>
          <pc:sldMk cId="1098356490" sldId="442"/>
        </pc:sldMkLst>
      </pc:sldChg>
      <pc:sldChg chg="modSp">
        <pc:chgData name="Jake Wiley" userId="S::jwiley@rainbowmwd.ca.gov::971435c7-3599-4c5f-9e6c-716cf03833c8" providerId="AD" clId="Web-{B683EDCC-E3A6-C1DE-A9ED-C35CD58C8E86}" dt="2024-03-15T20:27:19.967" v="982" actId="20577"/>
        <pc:sldMkLst>
          <pc:docMk/>
          <pc:sldMk cId="3897142016" sldId="458"/>
        </pc:sldMkLst>
      </pc:sldChg>
      <pc:sldChg chg="modSp">
        <pc:chgData name="Jake Wiley" userId="S::jwiley@rainbowmwd.ca.gov::971435c7-3599-4c5f-9e6c-716cf03833c8" providerId="AD" clId="Web-{B683EDCC-E3A6-C1DE-A9ED-C35CD58C8E86}" dt="2024-03-15T20:21:53.821" v="948" actId="20577"/>
        <pc:sldMkLst>
          <pc:docMk/>
          <pc:sldMk cId="2423702810" sldId="464"/>
        </pc:sldMkLst>
      </pc:sldChg>
      <pc:sldChg chg="modSp">
        <pc:chgData name="Jake Wiley" userId="S::jwiley@rainbowmwd.ca.gov::971435c7-3599-4c5f-9e6c-716cf03833c8" providerId="AD" clId="Web-{B683EDCC-E3A6-C1DE-A9ED-C35CD58C8E86}" dt="2024-03-15T20:28:01.608" v="986" actId="20577"/>
        <pc:sldMkLst>
          <pc:docMk/>
          <pc:sldMk cId="3628193636" sldId="465"/>
        </pc:sldMkLst>
      </pc:sldChg>
      <pc:sldChg chg="modSp">
        <pc:chgData name="Jake Wiley" userId="S::jwiley@rainbowmwd.ca.gov::971435c7-3599-4c5f-9e6c-716cf03833c8" providerId="AD" clId="Web-{B683EDCC-E3A6-C1DE-A9ED-C35CD58C8E86}" dt="2024-03-15T20:27:28.842" v="983" actId="20577"/>
        <pc:sldMkLst>
          <pc:docMk/>
          <pc:sldMk cId="3420015103" sldId="466"/>
        </pc:sldMkLst>
      </pc:sldChg>
      <pc:sldChg chg="modSp">
        <pc:chgData name="Jake Wiley" userId="S::jwiley@rainbowmwd.ca.gov::971435c7-3599-4c5f-9e6c-716cf03833c8" providerId="AD" clId="Web-{B683EDCC-E3A6-C1DE-A9ED-C35CD58C8E86}" dt="2024-03-15T20:27:56.639" v="984" actId="20577"/>
        <pc:sldMkLst>
          <pc:docMk/>
          <pc:sldMk cId="3165389700" sldId="469"/>
        </pc:sldMkLst>
      </pc:sldChg>
      <pc:sldChg chg="modSp">
        <pc:chgData name="Jake Wiley" userId="S::jwiley@rainbowmwd.ca.gov::971435c7-3599-4c5f-9e6c-716cf03833c8" providerId="AD" clId="Web-{B683EDCC-E3A6-C1DE-A9ED-C35CD58C8E86}" dt="2024-03-15T20:28:15.827" v="996" actId="20577"/>
        <pc:sldMkLst>
          <pc:docMk/>
          <pc:sldMk cId="1435935929" sldId="470"/>
        </pc:sldMkLst>
      </pc:sldChg>
      <pc:sldChg chg="modSp">
        <pc:chgData name="Jake Wiley" userId="S::jwiley@rainbowmwd.ca.gov::971435c7-3599-4c5f-9e6c-716cf03833c8" providerId="AD" clId="Web-{B683EDCC-E3A6-C1DE-A9ED-C35CD58C8E86}" dt="2024-03-15T20:26:41.701" v="972" actId="20577"/>
        <pc:sldMkLst>
          <pc:docMk/>
          <pc:sldMk cId="1461252999" sldId="480"/>
        </pc:sldMkLst>
      </pc:sldChg>
      <pc:sldChg chg="modSp">
        <pc:chgData name="Jake Wiley" userId="S::jwiley@rainbowmwd.ca.gov::971435c7-3599-4c5f-9e6c-716cf03833c8" providerId="AD" clId="Web-{B683EDCC-E3A6-C1DE-A9ED-C35CD58C8E86}" dt="2024-03-15T20:26:46.935" v="976" actId="20577"/>
        <pc:sldMkLst>
          <pc:docMk/>
          <pc:sldMk cId="3428768664" sldId="482"/>
        </pc:sldMkLst>
      </pc:sldChg>
    </pc:docChg>
  </pc:docChgLst>
  <pc:docChgLst>
    <pc:chgData name="Jake Wiley" userId="S::jwiley@rainbowmwd.ca.gov::971435c7-3599-4c5f-9e6c-716cf03833c8" providerId="AD" clId="Web-{6F585658-8667-90EB-601D-1BF2DCEE8EC8}"/>
    <pc:docChg chg="modSld sldOrd">
      <pc:chgData name="Jake Wiley" userId="S::jwiley@rainbowmwd.ca.gov::971435c7-3599-4c5f-9e6c-716cf03833c8" providerId="AD" clId="Web-{6F585658-8667-90EB-601D-1BF2DCEE8EC8}" dt="2024-03-15T22:08:19.791" v="150"/>
      <pc:docMkLst>
        <pc:docMk/>
      </pc:docMkLst>
      <pc:sldChg chg="modSp">
        <pc:chgData name="Jake Wiley" userId="S::jwiley@rainbowmwd.ca.gov::971435c7-3599-4c5f-9e6c-716cf03833c8" providerId="AD" clId="Web-{6F585658-8667-90EB-601D-1BF2DCEE8EC8}" dt="2024-03-15T22:03:47.616" v="3" actId="20577"/>
        <pc:sldMkLst>
          <pc:docMk/>
          <pc:sldMk cId="3594545782" sldId="384"/>
        </pc:sldMkLst>
      </pc:sldChg>
      <pc:sldChg chg="modSp">
        <pc:chgData name="Jake Wiley" userId="S::jwiley@rainbowmwd.ca.gov::971435c7-3599-4c5f-9e6c-716cf03833c8" providerId="AD" clId="Web-{6F585658-8667-90EB-601D-1BF2DCEE8EC8}" dt="2024-03-15T22:07:54.900" v="149" actId="20577"/>
        <pc:sldMkLst>
          <pc:docMk/>
          <pc:sldMk cId="337871694" sldId="431"/>
        </pc:sldMkLst>
      </pc:sldChg>
      <pc:sldChg chg="ord">
        <pc:chgData name="Jake Wiley" userId="S::jwiley@rainbowmwd.ca.gov::971435c7-3599-4c5f-9e6c-716cf03833c8" providerId="AD" clId="Web-{6F585658-8667-90EB-601D-1BF2DCEE8EC8}" dt="2024-03-15T22:08:19.791" v="150"/>
        <pc:sldMkLst>
          <pc:docMk/>
          <pc:sldMk cId="3579060783" sldId="495"/>
        </pc:sldMkLst>
      </pc:sldChg>
    </pc:docChg>
  </pc:docChgLst>
  <pc:docChgLst>
    <pc:chgData name="Malik Tamimi" userId="51caf964-b3fc-44be-b313-dca647e9d51e" providerId="ADAL" clId="{059A5521-0D65-4B66-9914-FCE8475838C7}"/>
    <pc:docChg chg="custSel modSld">
      <pc:chgData name="Malik Tamimi" userId="51caf964-b3fc-44be-b313-dca647e9d51e" providerId="ADAL" clId="{059A5521-0D65-4B66-9914-FCE8475838C7}" dt="2024-03-15T00:02:38.586" v="25" actId="1076"/>
      <pc:docMkLst>
        <pc:docMk/>
      </pc:docMkLst>
      <pc:sldChg chg="modSp mod">
        <pc:chgData name="Malik Tamimi" userId="51caf964-b3fc-44be-b313-dca647e9d51e" providerId="ADAL" clId="{059A5521-0D65-4B66-9914-FCE8475838C7}" dt="2024-03-14T23:51:02.992" v="11" actId="14100"/>
        <pc:sldMkLst>
          <pc:docMk/>
          <pc:sldMk cId="2433495593" sldId="408"/>
        </pc:sldMkLst>
      </pc:sldChg>
      <pc:sldChg chg="addSp delSp modSp mod">
        <pc:chgData name="Malik Tamimi" userId="51caf964-b3fc-44be-b313-dca647e9d51e" providerId="ADAL" clId="{059A5521-0D65-4B66-9914-FCE8475838C7}" dt="2024-03-14T23:47:04.632" v="2" actId="1076"/>
        <pc:sldMkLst>
          <pc:docMk/>
          <pc:sldMk cId="2341594050" sldId="410"/>
        </pc:sldMkLst>
      </pc:sldChg>
      <pc:sldChg chg="addSp modSp mod">
        <pc:chgData name="Malik Tamimi" userId="51caf964-b3fc-44be-b313-dca647e9d51e" providerId="ADAL" clId="{059A5521-0D65-4B66-9914-FCE8475838C7}" dt="2024-03-14T23:52:39.798" v="19" actId="1076"/>
        <pc:sldMkLst>
          <pc:docMk/>
          <pc:sldMk cId="3445082614" sldId="471"/>
        </pc:sldMkLst>
      </pc:sldChg>
    </pc:docChg>
  </pc:docChgLst>
  <pc:docChgLst>
    <pc:chgData name="Rick Aragon" userId="S::raragon@rainbowmwd.ca.gov::eb763d5f-7f89-4c9b-aad8-1f30e394daf9" providerId="AD" clId="Web-{D297054A-06A1-110E-FB8F-06F99DD9924C}"/>
    <pc:docChg chg="modSld">
      <pc:chgData name="Rick Aragon" userId="S::raragon@rainbowmwd.ca.gov::eb763d5f-7f89-4c9b-aad8-1f30e394daf9" providerId="AD" clId="Web-{D297054A-06A1-110E-FB8F-06F99DD9924C}" dt="2024-03-18T16:15:14.712" v="3" actId="1076"/>
      <pc:docMkLst>
        <pc:docMk/>
      </pc:docMkLst>
      <pc:sldChg chg="addSp delSp modSp">
        <pc:chgData name="Rick Aragon" userId="S::raragon@rainbowmwd.ca.gov::eb763d5f-7f89-4c9b-aad8-1f30e394daf9" providerId="AD" clId="Web-{D297054A-06A1-110E-FB8F-06F99DD9924C}" dt="2024-03-18T16:15:14.712" v="3" actId="1076"/>
        <pc:sldMkLst>
          <pc:docMk/>
          <pc:sldMk cId="270115838" sldId="493"/>
        </pc:sldMkLst>
      </pc:sldChg>
    </pc:docChg>
  </pc:docChgLst>
  <pc:docChgLst>
    <pc:chgData name="Erika Montano" userId="S::emontano@rainbowmwd.com::6caf0c66-b03f-40e2-8498-8f8306a7d8cc" providerId="AD" clId="Web-{B30C1AD3-D075-96BC-2BA4-AF4FC7C5B3BC}"/>
    <pc:docChg chg="modSld">
      <pc:chgData name="Erika Montano" userId="S::emontano@rainbowmwd.com::6caf0c66-b03f-40e2-8498-8f8306a7d8cc" providerId="AD" clId="Web-{B30C1AD3-D075-96BC-2BA4-AF4FC7C5B3BC}" dt="2025-02-04T18:35:07.579" v="3" actId="14100"/>
      <pc:docMkLst>
        <pc:docMk/>
      </pc:docMkLst>
    </pc:docChg>
  </pc:docChgLst>
  <pc:docChgLst>
    <pc:chgData name="Erika Montano" userId="S::emontano@rainbowmwd.com::6caf0c66-b03f-40e2-8498-8f8306a7d8cc" providerId="AD" clId="Web-{987C857D-B143-BB74-5B20-6FC3BBC34E89}"/>
    <pc:docChg chg="modSld">
      <pc:chgData name="Erika Montano" userId="S::emontano@rainbowmwd.com::6caf0c66-b03f-40e2-8498-8f8306a7d8cc" providerId="AD" clId="Web-{987C857D-B143-BB74-5B20-6FC3BBC34E89}" dt="2024-03-15T00:03:07.288" v="54" actId="14100"/>
      <pc:docMkLst>
        <pc:docMk/>
      </pc:docMkLst>
      <pc:sldChg chg="modSp">
        <pc:chgData name="Erika Montano" userId="S::emontano@rainbowmwd.com::6caf0c66-b03f-40e2-8498-8f8306a7d8cc" providerId="AD" clId="Web-{987C857D-B143-BB74-5B20-6FC3BBC34E89}" dt="2024-03-14T23:53:00.778" v="11" actId="1076"/>
        <pc:sldMkLst>
          <pc:docMk/>
          <pc:sldMk cId="173824280" sldId="401"/>
        </pc:sldMkLst>
      </pc:sldChg>
      <pc:sldChg chg="modSp">
        <pc:chgData name="Erika Montano" userId="S::emontano@rainbowmwd.com::6caf0c66-b03f-40e2-8498-8f8306a7d8cc" providerId="AD" clId="Web-{987C857D-B143-BB74-5B20-6FC3BBC34E89}" dt="2024-03-14T23:55:06.983" v="28" actId="1076"/>
        <pc:sldMkLst>
          <pc:docMk/>
          <pc:sldMk cId="2633994794" sldId="405"/>
        </pc:sldMkLst>
      </pc:sldChg>
      <pc:sldChg chg="modSp">
        <pc:chgData name="Erika Montano" userId="S::emontano@rainbowmwd.com::6caf0c66-b03f-40e2-8498-8f8306a7d8cc" providerId="AD" clId="Web-{987C857D-B143-BB74-5B20-6FC3BBC34E89}" dt="2024-03-14T23:53:31.747" v="16" actId="1076"/>
        <pc:sldMkLst>
          <pc:docMk/>
          <pc:sldMk cId="338168548" sldId="407"/>
        </pc:sldMkLst>
      </pc:sldChg>
      <pc:sldChg chg="modSp">
        <pc:chgData name="Erika Montano" userId="S::emontano@rainbowmwd.com::6caf0c66-b03f-40e2-8498-8f8306a7d8cc" providerId="AD" clId="Web-{987C857D-B143-BB74-5B20-6FC3BBC34E89}" dt="2024-03-14T23:51:53.636" v="3" actId="14100"/>
        <pc:sldMkLst>
          <pc:docMk/>
          <pc:sldMk cId="2433495593" sldId="408"/>
        </pc:sldMkLst>
      </pc:sldChg>
      <pc:sldChg chg="modSp">
        <pc:chgData name="Erika Montano" userId="S::emontano@rainbowmwd.com::6caf0c66-b03f-40e2-8498-8f8306a7d8cc" providerId="AD" clId="Web-{987C857D-B143-BB74-5B20-6FC3BBC34E89}" dt="2024-03-14T23:56:32.016" v="35" actId="14100"/>
        <pc:sldMkLst>
          <pc:docMk/>
          <pc:sldMk cId="2341594050" sldId="410"/>
        </pc:sldMkLst>
      </pc:sldChg>
      <pc:sldChg chg="modSp">
        <pc:chgData name="Erika Montano" userId="S::emontano@rainbowmwd.com::6caf0c66-b03f-40e2-8498-8f8306a7d8cc" providerId="AD" clId="Web-{987C857D-B143-BB74-5B20-6FC3BBC34E89}" dt="2024-03-14T23:53:49.216" v="18" actId="14100"/>
        <pc:sldMkLst>
          <pc:docMk/>
          <pc:sldMk cId="3669159843" sldId="418"/>
        </pc:sldMkLst>
      </pc:sldChg>
      <pc:sldChg chg="modSp">
        <pc:chgData name="Erika Montano" userId="S::emontano@rainbowmwd.com::6caf0c66-b03f-40e2-8498-8f8306a7d8cc" providerId="AD" clId="Web-{987C857D-B143-BB74-5B20-6FC3BBC34E89}" dt="2024-03-14T23:54:45.936" v="26" actId="14100"/>
        <pc:sldMkLst>
          <pc:docMk/>
          <pc:sldMk cId="3389944025" sldId="423"/>
        </pc:sldMkLst>
      </pc:sldChg>
      <pc:sldChg chg="modSp">
        <pc:chgData name="Erika Montano" userId="S::emontano@rainbowmwd.com::6caf0c66-b03f-40e2-8498-8f8306a7d8cc" providerId="AD" clId="Web-{987C857D-B143-BB74-5B20-6FC3BBC34E89}" dt="2024-03-14T23:57:49.626" v="45" actId="1076"/>
        <pc:sldMkLst>
          <pc:docMk/>
          <pc:sldMk cId="3694365529" sldId="427"/>
        </pc:sldMkLst>
      </pc:sldChg>
      <pc:sldChg chg="modSp">
        <pc:chgData name="Erika Montano" userId="S::emontano@rainbowmwd.com::6caf0c66-b03f-40e2-8498-8f8306a7d8cc" providerId="AD" clId="Web-{987C857D-B143-BB74-5B20-6FC3BBC34E89}" dt="2024-03-14T23:54:04.372" v="19" actId="1076"/>
        <pc:sldMkLst>
          <pc:docMk/>
          <pc:sldMk cId="2669488057" sldId="436"/>
        </pc:sldMkLst>
      </pc:sldChg>
      <pc:sldChg chg="modSp">
        <pc:chgData name="Erika Montano" userId="S::emontano@rainbowmwd.com::6caf0c66-b03f-40e2-8498-8f8306a7d8cc" providerId="AD" clId="Web-{987C857D-B143-BB74-5B20-6FC3BBC34E89}" dt="2024-03-14T23:55:20.108" v="30" actId="1076"/>
        <pc:sldMkLst>
          <pc:docMk/>
          <pc:sldMk cId="1135502446" sldId="437"/>
        </pc:sldMkLst>
      </pc:sldChg>
      <pc:sldChg chg="modSp">
        <pc:chgData name="Erika Montano" userId="S::emontano@rainbowmwd.com::6caf0c66-b03f-40e2-8498-8f8306a7d8cc" providerId="AD" clId="Web-{987C857D-B143-BB74-5B20-6FC3BBC34E89}" dt="2024-03-14T23:59:24.018" v="51" actId="14100"/>
        <pc:sldMkLst>
          <pc:docMk/>
          <pc:sldMk cId="3628193636" sldId="465"/>
        </pc:sldMkLst>
      </pc:sldChg>
      <pc:sldChg chg="modSp">
        <pc:chgData name="Erika Montano" userId="S::emontano@rainbowmwd.com::6caf0c66-b03f-40e2-8498-8f8306a7d8cc" providerId="AD" clId="Web-{987C857D-B143-BB74-5B20-6FC3BBC34E89}" dt="2024-03-14T23:57:02.750" v="38" actId="14100"/>
        <pc:sldMkLst>
          <pc:docMk/>
          <pc:sldMk cId="3445082614" sldId="471"/>
        </pc:sldMkLst>
      </pc:sldChg>
    </pc:docChg>
  </pc:docChgLst>
  <pc:docChgLst>
    <pc:chgData name="Erika Montano" userId="6caf0c66-b03f-40e2-8498-8f8306a7d8cc" providerId="ADAL" clId="{60F1FC28-A990-6F4A-883A-31FF49A99C71}"/>
    <pc:docChg chg="undo custSel addSld delSld modSld sldOrd">
      <pc:chgData name="Erika Montano" userId="6caf0c66-b03f-40e2-8498-8f8306a7d8cc" providerId="ADAL" clId="{60F1FC28-A990-6F4A-883A-31FF49A99C71}" dt="2025-02-04T19:45:24.410" v="950" actId="1076"/>
      <pc:docMkLst>
        <pc:docMk/>
      </pc:docMkLst>
      <pc:sldChg chg="modSp mod">
        <pc:chgData name="Erika Montano" userId="6caf0c66-b03f-40e2-8498-8f8306a7d8cc" providerId="ADAL" clId="{60F1FC28-A990-6F4A-883A-31FF49A99C71}" dt="2025-02-04T19:43:42.624" v="842" actId="1076"/>
        <pc:sldMkLst>
          <pc:docMk/>
          <pc:sldMk cId="173824280" sldId="401"/>
        </pc:sldMkLst>
        <pc:spChg chg="mod">
          <ac:chgData name="Erika Montano" userId="6caf0c66-b03f-40e2-8498-8f8306a7d8cc" providerId="ADAL" clId="{60F1FC28-A990-6F4A-883A-31FF49A99C71}" dt="2025-02-04T19:43:42.624" v="842" actId="1076"/>
          <ac:spMkLst>
            <pc:docMk/>
            <pc:sldMk cId="173824280" sldId="401"/>
            <ac:spMk id="17" creationId="{F36E5A60-70EF-A062-0A41-346DBB5E0C3C}"/>
          </ac:spMkLst>
        </pc:spChg>
        <pc:spChg chg="mod">
          <ac:chgData name="Erika Montano" userId="6caf0c66-b03f-40e2-8498-8f8306a7d8cc" providerId="ADAL" clId="{60F1FC28-A990-6F4A-883A-31FF49A99C71}" dt="2025-02-04T19:43:36.168" v="841" actId="14100"/>
          <ac:spMkLst>
            <pc:docMk/>
            <pc:sldMk cId="173824280" sldId="401"/>
            <ac:spMk id="18" creationId="{6A3C2556-1A43-7CD2-0D21-6A8B19849DB7}"/>
          </ac:spMkLst>
        </pc:spChg>
      </pc:sldChg>
      <pc:sldChg chg="modSp mod">
        <pc:chgData name="Erika Montano" userId="6caf0c66-b03f-40e2-8498-8f8306a7d8cc" providerId="ADAL" clId="{60F1FC28-A990-6F4A-883A-31FF49A99C71}" dt="2025-02-04T18:38:54.276" v="517" actId="1076"/>
        <pc:sldMkLst>
          <pc:docMk/>
          <pc:sldMk cId="2545389770" sldId="402"/>
        </pc:sldMkLst>
        <pc:spChg chg="mod">
          <ac:chgData name="Erika Montano" userId="6caf0c66-b03f-40e2-8498-8f8306a7d8cc" providerId="ADAL" clId="{60F1FC28-A990-6F4A-883A-31FF49A99C71}" dt="2025-02-04T18:38:54.276" v="517" actId="1076"/>
          <ac:spMkLst>
            <pc:docMk/>
            <pc:sldMk cId="2545389770" sldId="402"/>
            <ac:spMk id="9" creationId="{19B6FBCB-7EF5-A006-31F7-64FFB7BE2097}"/>
          </ac:spMkLst>
        </pc:spChg>
      </pc:sldChg>
      <pc:sldChg chg="addSp delSp modSp mod">
        <pc:chgData name="Erika Montano" userId="6caf0c66-b03f-40e2-8498-8f8306a7d8cc" providerId="ADAL" clId="{60F1FC28-A990-6F4A-883A-31FF49A99C71}" dt="2025-02-04T18:38:22.532" v="512" actId="1076"/>
        <pc:sldMkLst>
          <pc:docMk/>
          <pc:sldMk cId="338168548" sldId="407"/>
        </pc:sldMkLst>
        <pc:spChg chg="mod">
          <ac:chgData name="Erika Montano" userId="6caf0c66-b03f-40e2-8498-8f8306a7d8cc" providerId="ADAL" clId="{60F1FC28-A990-6F4A-883A-31FF49A99C71}" dt="2025-02-04T18:38:05.198" v="507" actId="1076"/>
          <ac:spMkLst>
            <pc:docMk/>
            <pc:sldMk cId="338168548" sldId="407"/>
            <ac:spMk id="9" creationId="{DFCF76F2-8C53-405A-84C3-478D9EA5D302}"/>
          </ac:spMkLst>
        </pc:spChg>
        <pc:spChg chg="mod">
          <ac:chgData name="Erika Montano" userId="6caf0c66-b03f-40e2-8498-8f8306a7d8cc" providerId="ADAL" clId="{60F1FC28-A990-6F4A-883A-31FF49A99C71}" dt="2025-02-04T18:38:22.532" v="512" actId="1076"/>
          <ac:spMkLst>
            <pc:docMk/>
            <pc:sldMk cId="338168548" sldId="407"/>
            <ac:spMk id="11" creationId="{25281A14-BC17-45B6-0106-E25ED843023C}"/>
          </ac:spMkLst>
        </pc:spChg>
        <pc:spChg chg="mod">
          <ac:chgData name="Erika Montano" userId="6caf0c66-b03f-40e2-8498-8f8306a7d8cc" providerId="ADAL" clId="{60F1FC28-A990-6F4A-883A-31FF49A99C71}" dt="2025-02-04T18:38:10.521" v="509" actId="1076"/>
          <ac:spMkLst>
            <pc:docMk/>
            <pc:sldMk cId="338168548" sldId="407"/>
            <ac:spMk id="12" creationId="{4FA40BCE-3C24-71C6-06C1-915CD0CEC238}"/>
          </ac:spMkLst>
        </pc:spChg>
        <pc:spChg chg="mod">
          <ac:chgData name="Erika Montano" userId="6caf0c66-b03f-40e2-8498-8f8306a7d8cc" providerId="ADAL" clId="{60F1FC28-A990-6F4A-883A-31FF49A99C71}" dt="2025-02-04T18:38:15.779" v="511" actId="1076"/>
          <ac:spMkLst>
            <pc:docMk/>
            <pc:sldMk cId="338168548" sldId="407"/>
            <ac:spMk id="18" creationId="{A6D6DCE4-C2DE-A517-C7BF-1B9EC2E29290}"/>
          </ac:spMkLst>
        </pc:spChg>
      </pc:sldChg>
      <pc:sldChg chg="modSp mod">
        <pc:chgData name="Erika Montano" userId="6caf0c66-b03f-40e2-8498-8f8306a7d8cc" providerId="ADAL" clId="{60F1FC28-A990-6F4A-883A-31FF49A99C71}" dt="2025-02-04T19:43:58.625" v="853" actId="403"/>
        <pc:sldMkLst>
          <pc:docMk/>
          <pc:sldMk cId="3669159843" sldId="418"/>
        </pc:sldMkLst>
        <pc:spChg chg="mod">
          <ac:chgData name="Erika Montano" userId="6caf0c66-b03f-40e2-8498-8f8306a7d8cc" providerId="ADAL" clId="{60F1FC28-A990-6F4A-883A-31FF49A99C71}" dt="2025-02-04T18:39:38.745" v="524" actId="404"/>
          <ac:spMkLst>
            <pc:docMk/>
            <pc:sldMk cId="3669159843" sldId="418"/>
            <ac:spMk id="7" creationId="{B225B28B-4CDA-A985-F36C-D7983F4EC35F}"/>
          </ac:spMkLst>
        </pc:spChg>
        <pc:spChg chg="mod">
          <ac:chgData name="Erika Montano" userId="6caf0c66-b03f-40e2-8498-8f8306a7d8cc" providerId="ADAL" clId="{60F1FC28-A990-6F4A-883A-31FF49A99C71}" dt="2025-02-04T18:39:44.866" v="526" actId="404"/>
          <ac:spMkLst>
            <pc:docMk/>
            <pc:sldMk cId="3669159843" sldId="418"/>
            <ac:spMk id="8" creationId="{8560CFAF-155D-53A1-B383-DFED3A056312}"/>
          </ac:spMkLst>
        </pc:spChg>
        <pc:spChg chg="mod">
          <ac:chgData name="Erika Montano" userId="6caf0c66-b03f-40e2-8498-8f8306a7d8cc" providerId="ADAL" clId="{60F1FC28-A990-6F4A-883A-31FF49A99C71}" dt="2025-02-04T18:39:41.518" v="525" actId="404"/>
          <ac:spMkLst>
            <pc:docMk/>
            <pc:sldMk cId="3669159843" sldId="418"/>
            <ac:spMk id="9" creationId="{938F0B5D-1448-167B-41F6-F8AA18825ADB}"/>
          </ac:spMkLst>
        </pc:spChg>
        <pc:spChg chg="mod">
          <ac:chgData name="Erika Montano" userId="6caf0c66-b03f-40e2-8498-8f8306a7d8cc" providerId="ADAL" clId="{60F1FC28-A990-6F4A-883A-31FF49A99C71}" dt="2025-02-04T19:43:58.625" v="853" actId="403"/>
          <ac:spMkLst>
            <pc:docMk/>
            <pc:sldMk cId="3669159843" sldId="418"/>
            <ac:spMk id="10" creationId="{2D45932F-631B-C0A0-9C3A-082F07949136}"/>
          </ac:spMkLst>
        </pc:spChg>
      </pc:sldChg>
      <pc:sldChg chg="modSp mod">
        <pc:chgData name="Erika Montano" userId="6caf0c66-b03f-40e2-8498-8f8306a7d8cc" providerId="ADAL" clId="{60F1FC28-A990-6F4A-883A-31FF49A99C71}" dt="2025-02-04T19:45:24.410" v="950" actId="1076"/>
        <pc:sldMkLst>
          <pc:docMk/>
          <pc:sldMk cId="3708933993" sldId="419"/>
        </pc:sldMkLst>
        <pc:spChg chg="mod">
          <ac:chgData name="Erika Montano" userId="6caf0c66-b03f-40e2-8498-8f8306a7d8cc" providerId="ADAL" clId="{60F1FC28-A990-6F4A-883A-31FF49A99C71}" dt="2025-02-04T19:45:24.410" v="950" actId="1076"/>
          <ac:spMkLst>
            <pc:docMk/>
            <pc:sldMk cId="3708933993" sldId="419"/>
            <ac:spMk id="7" creationId="{3823B40F-0225-D563-CA9C-EFD3CB60CD35}"/>
          </ac:spMkLst>
        </pc:spChg>
        <pc:graphicFrameChg chg="mod">
          <ac:chgData name="Erika Montano" userId="6caf0c66-b03f-40e2-8498-8f8306a7d8cc" providerId="ADAL" clId="{60F1FC28-A990-6F4A-883A-31FF49A99C71}" dt="2025-02-04T19:45:15.695" v="947" actId="1076"/>
          <ac:graphicFrameMkLst>
            <pc:docMk/>
            <pc:sldMk cId="3708933993" sldId="419"/>
            <ac:graphicFrameMk id="4" creationId="{EBC7686B-A07E-A5B2-9D03-3998940F1A0E}"/>
          </ac:graphicFrameMkLst>
        </pc:graphicFrameChg>
      </pc:sldChg>
      <pc:sldChg chg="modSp mod">
        <pc:chgData name="Erika Montano" userId="6caf0c66-b03f-40e2-8498-8f8306a7d8cc" providerId="ADAL" clId="{60F1FC28-A990-6F4A-883A-31FF49A99C71}" dt="2025-02-04T18:51:52.466" v="580" actId="1076"/>
        <pc:sldMkLst>
          <pc:docMk/>
          <pc:sldMk cId="337871694" sldId="431"/>
        </pc:sldMkLst>
        <pc:spChg chg="mod">
          <ac:chgData name="Erika Montano" userId="6caf0c66-b03f-40e2-8498-8f8306a7d8cc" providerId="ADAL" clId="{60F1FC28-A990-6F4A-883A-31FF49A99C71}" dt="2025-02-04T18:51:47.327" v="578" actId="1076"/>
          <ac:spMkLst>
            <pc:docMk/>
            <pc:sldMk cId="337871694" sldId="431"/>
            <ac:spMk id="10" creationId="{A2009CD7-BDBD-8A4A-9AFE-B827F1191645}"/>
          </ac:spMkLst>
        </pc:spChg>
        <pc:spChg chg="mod">
          <ac:chgData name="Erika Montano" userId="6caf0c66-b03f-40e2-8498-8f8306a7d8cc" providerId="ADAL" clId="{60F1FC28-A990-6F4A-883A-31FF49A99C71}" dt="2025-02-04T18:51:52.466" v="580" actId="1076"/>
          <ac:spMkLst>
            <pc:docMk/>
            <pc:sldMk cId="337871694" sldId="431"/>
            <ac:spMk id="12" creationId="{30747023-588B-0B75-49C8-82DD29A33059}"/>
          </ac:spMkLst>
        </pc:spChg>
        <pc:spChg chg="mod">
          <ac:chgData name="Erika Montano" userId="6caf0c66-b03f-40e2-8498-8f8306a7d8cc" providerId="ADAL" clId="{60F1FC28-A990-6F4A-883A-31FF49A99C71}" dt="2025-02-04T18:51:44.762" v="577" actId="1076"/>
          <ac:spMkLst>
            <pc:docMk/>
            <pc:sldMk cId="337871694" sldId="431"/>
            <ac:spMk id="15" creationId="{45F29EA5-29FD-7912-5FA8-2CF4850CE2C4}"/>
          </ac:spMkLst>
        </pc:spChg>
        <pc:spChg chg="mod">
          <ac:chgData name="Erika Montano" userId="6caf0c66-b03f-40e2-8498-8f8306a7d8cc" providerId="ADAL" clId="{60F1FC28-A990-6F4A-883A-31FF49A99C71}" dt="2025-02-04T18:51:50.470" v="579" actId="1076"/>
          <ac:spMkLst>
            <pc:docMk/>
            <pc:sldMk cId="337871694" sldId="431"/>
            <ac:spMk id="16" creationId="{44DB9B1E-51F6-59A1-8276-2BFEE1E2A17B}"/>
          </ac:spMkLst>
        </pc:spChg>
        <pc:picChg chg="mod">
          <ac:chgData name="Erika Montano" userId="6caf0c66-b03f-40e2-8498-8f8306a7d8cc" providerId="ADAL" clId="{60F1FC28-A990-6F4A-883A-31FF49A99C71}" dt="2025-02-04T18:51:34.458" v="575" actId="1076"/>
          <ac:picMkLst>
            <pc:docMk/>
            <pc:sldMk cId="337871694" sldId="431"/>
            <ac:picMk id="6" creationId="{36F06031-9637-5284-8108-B8BEB2D06BCC}"/>
          </ac:picMkLst>
        </pc:picChg>
      </pc:sldChg>
      <pc:sldChg chg="addSp delSp modSp mod">
        <pc:chgData name="Erika Montano" userId="6caf0c66-b03f-40e2-8498-8f8306a7d8cc" providerId="ADAL" clId="{60F1FC28-A990-6F4A-883A-31FF49A99C71}" dt="2025-02-04T19:35:28.248" v="791" actId="1076"/>
        <pc:sldMkLst>
          <pc:docMk/>
          <pc:sldMk cId="3423363983" sldId="435"/>
        </pc:sldMkLst>
        <pc:spChg chg="add del mod">
          <ac:chgData name="Erika Montano" userId="6caf0c66-b03f-40e2-8498-8f8306a7d8cc" providerId="ADAL" clId="{60F1FC28-A990-6F4A-883A-31FF49A99C71}" dt="2025-02-04T19:34:42.174" v="779" actId="478"/>
          <ac:spMkLst>
            <pc:docMk/>
            <pc:sldMk cId="3423363983" sldId="435"/>
            <ac:spMk id="3" creationId="{C49E86C9-EDC4-3620-25DE-695A740E1C42}"/>
          </ac:spMkLst>
        </pc:spChg>
        <pc:spChg chg="mod">
          <ac:chgData name="Erika Montano" userId="6caf0c66-b03f-40e2-8498-8f8306a7d8cc" providerId="ADAL" clId="{60F1FC28-A990-6F4A-883A-31FF49A99C71}" dt="2025-02-04T19:35:03.270" v="783" actId="1076"/>
          <ac:spMkLst>
            <pc:docMk/>
            <pc:sldMk cId="3423363983" sldId="435"/>
            <ac:spMk id="8" creationId="{92A8E291-D637-27AC-4191-6459BDDF6210}"/>
          </ac:spMkLst>
        </pc:spChg>
        <pc:spChg chg="mod">
          <ac:chgData name="Erika Montano" userId="6caf0c66-b03f-40e2-8498-8f8306a7d8cc" providerId="ADAL" clId="{60F1FC28-A990-6F4A-883A-31FF49A99C71}" dt="2025-02-04T19:34:59.180" v="782" actId="1076"/>
          <ac:spMkLst>
            <pc:docMk/>
            <pc:sldMk cId="3423363983" sldId="435"/>
            <ac:spMk id="9" creationId="{9C8D9BE6-DC49-2F08-CCB6-48303A641FA5}"/>
          </ac:spMkLst>
        </pc:spChg>
        <pc:spChg chg="mod">
          <ac:chgData name="Erika Montano" userId="6caf0c66-b03f-40e2-8498-8f8306a7d8cc" providerId="ADAL" clId="{60F1FC28-A990-6F4A-883A-31FF49A99C71}" dt="2025-02-04T19:35:08.370" v="785" actId="1076"/>
          <ac:spMkLst>
            <pc:docMk/>
            <pc:sldMk cId="3423363983" sldId="435"/>
            <ac:spMk id="10" creationId="{8CD94925-18EE-F27E-E44C-05013CCEE16B}"/>
          </ac:spMkLst>
        </pc:spChg>
        <pc:spChg chg="mod">
          <ac:chgData name="Erika Montano" userId="6caf0c66-b03f-40e2-8498-8f8306a7d8cc" providerId="ADAL" clId="{60F1FC28-A990-6F4A-883A-31FF49A99C71}" dt="2025-02-04T19:35:06.519" v="784" actId="1076"/>
          <ac:spMkLst>
            <pc:docMk/>
            <pc:sldMk cId="3423363983" sldId="435"/>
            <ac:spMk id="11" creationId="{7B257AEA-F239-485A-88A6-3180707CC85A}"/>
          </ac:spMkLst>
        </pc:spChg>
        <pc:spChg chg="mod">
          <ac:chgData name="Erika Montano" userId="6caf0c66-b03f-40e2-8498-8f8306a7d8cc" providerId="ADAL" clId="{60F1FC28-A990-6F4A-883A-31FF49A99C71}" dt="2025-02-04T19:35:20.927" v="789" actId="1076"/>
          <ac:spMkLst>
            <pc:docMk/>
            <pc:sldMk cId="3423363983" sldId="435"/>
            <ac:spMk id="12" creationId="{0970B8BC-0B7E-5EF4-B97C-2E4CADCF3C30}"/>
          </ac:spMkLst>
        </pc:spChg>
        <pc:spChg chg="mod">
          <ac:chgData name="Erika Montano" userId="6caf0c66-b03f-40e2-8498-8f8306a7d8cc" providerId="ADAL" clId="{60F1FC28-A990-6F4A-883A-31FF49A99C71}" dt="2025-02-04T19:34:54.047" v="781" actId="1076"/>
          <ac:spMkLst>
            <pc:docMk/>
            <pc:sldMk cId="3423363983" sldId="435"/>
            <ac:spMk id="13" creationId="{13CA5A25-F1F2-FDF6-6262-2770A14F8DBE}"/>
          </ac:spMkLst>
        </pc:spChg>
        <pc:spChg chg="mod">
          <ac:chgData name="Erika Montano" userId="6caf0c66-b03f-40e2-8498-8f8306a7d8cc" providerId="ADAL" clId="{60F1FC28-A990-6F4A-883A-31FF49A99C71}" dt="2025-02-04T19:35:28.248" v="791" actId="1076"/>
          <ac:spMkLst>
            <pc:docMk/>
            <pc:sldMk cId="3423363983" sldId="435"/>
            <ac:spMk id="15" creationId="{BBD9E826-C0F7-A7A0-D3AE-AA43550E1606}"/>
          </ac:spMkLst>
        </pc:spChg>
        <pc:spChg chg="mod">
          <ac:chgData name="Erika Montano" userId="6caf0c66-b03f-40e2-8498-8f8306a7d8cc" providerId="ADAL" clId="{60F1FC28-A990-6F4A-883A-31FF49A99C71}" dt="2025-02-04T19:34:21.808" v="773"/>
          <ac:spMkLst>
            <pc:docMk/>
            <pc:sldMk cId="3423363983" sldId="435"/>
            <ac:spMk id="17" creationId="{F1F8DB23-5003-6667-96AA-D575365D5F1F}"/>
          </ac:spMkLst>
        </pc:spChg>
        <pc:spChg chg="mod">
          <ac:chgData name="Erika Montano" userId="6caf0c66-b03f-40e2-8498-8f8306a7d8cc" providerId="ADAL" clId="{60F1FC28-A990-6F4A-883A-31FF49A99C71}" dt="2025-02-04T19:34:21.808" v="773"/>
          <ac:spMkLst>
            <pc:docMk/>
            <pc:sldMk cId="3423363983" sldId="435"/>
            <ac:spMk id="19" creationId="{11842AC5-AE9E-B728-C1E2-729DFA3586F7}"/>
          </ac:spMkLst>
        </pc:spChg>
        <pc:spChg chg="mod">
          <ac:chgData name="Erika Montano" userId="6caf0c66-b03f-40e2-8498-8f8306a7d8cc" providerId="ADAL" clId="{60F1FC28-A990-6F4A-883A-31FF49A99C71}" dt="2025-02-04T19:34:21.808" v="773"/>
          <ac:spMkLst>
            <pc:docMk/>
            <pc:sldMk cId="3423363983" sldId="435"/>
            <ac:spMk id="20" creationId="{7DF649A9-5F21-BFA6-6FE3-FB0512C8CA2B}"/>
          </ac:spMkLst>
        </pc:spChg>
        <pc:spChg chg="mod">
          <ac:chgData name="Erika Montano" userId="6caf0c66-b03f-40e2-8498-8f8306a7d8cc" providerId="ADAL" clId="{60F1FC28-A990-6F4A-883A-31FF49A99C71}" dt="2025-02-04T19:34:21.808" v="773"/>
          <ac:spMkLst>
            <pc:docMk/>
            <pc:sldMk cId="3423363983" sldId="435"/>
            <ac:spMk id="23" creationId="{B0D8B7D4-B477-69F8-1854-ADB25CEEFB9D}"/>
          </ac:spMkLst>
        </pc:spChg>
        <pc:spChg chg="mod">
          <ac:chgData name="Erika Montano" userId="6caf0c66-b03f-40e2-8498-8f8306a7d8cc" providerId="ADAL" clId="{60F1FC28-A990-6F4A-883A-31FF49A99C71}" dt="2025-02-04T19:34:21.808" v="773"/>
          <ac:spMkLst>
            <pc:docMk/>
            <pc:sldMk cId="3423363983" sldId="435"/>
            <ac:spMk id="26" creationId="{37EE3B8C-E1EE-F67D-D09C-59F50A3CF21A}"/>
          </ac:spMkLst>
        </pc:spChg>
        <pc:spChg chg="mod">
          <ac:chgData name="Erika Montano" userId="6caf0c66-b03f-40e2-8498-8f8306a7d8cc" providerId="ADAL" clId="{60F1FC28-A990-6F4A-883A-31FF49A99C71}" dt="2025-02-04T19:34:21.808" v="773"/>
          <ac:spMkLst>
            <pc:docMk/>
            <pc:sldMk cId="3423363983" sldId="435"/>
            <ac:spMk id="29" creationId="{34923490-B212-0A37-6891-4B151BFC049F}"/>
          </ac:spMkLst>
        </pc:spChg>
        <pc:spChg chg="mod">
          <ac:chgData name="Erika Montano" userId="6caf0c66-b03f-40e2-8498-8f8306a7d8cc" providerId="ADAL" clId="{60F1FC28-A990-6F4A-883A-31FF49A99C71}" dt="2025-02-04T19:34:21.808" v="773"/>
          <ac:spMkLst>
            <pc:docMk/>
            <pc:sldMk cId="3423363983" sldId="435"/>
            <ac:spMk id="31" creationId="{F06E2D73-2625-ACE8-924F-88D7D8C1EFBA}"/>
          </ac:spMkLst>
        </pc:spChg>
        <pc:spChg chg="mod">
          <ac:chgData name="Erika Montano" userId="6caf0c66-b03f-40e2-8498-8f8306a7d8cc" providerId="ADAL" clId="{60F1FC28-A990-6F4A-883A-31FF49A99C71}" dt="2025-02-04T19:34:21.808" v="773"/>
          <ac:spMkLst>
            <pc:docMk/>
            <pc:sldMk cId="3423363983" sldId="435"/>
            <ac:spMk id="35" creationId="{0F01673E-9E02-83E2-9913-1E16741DFEAD}"/>
          </ac:spMkLst>
        </pc:spChg>
        <pc:spChg chg="mod">
          <ac:chgData name="Erika Montano" userId="6caf0c66-b03f-40e2-8498-8f8306a7d8cc" providerId="ADAL" clId="{60F1FC28-A990-6F4A-883A-31FF49A99C71}" dt="2025-02-04T19:34:21.808" v="773"/>
          <ac:spMkLst>
            <pc:docMk/>
            <pc:sldMk cId="3423363983" sldId="435"/>
            <ac:spMk id="38" creationId="{8D596120-A95F-BDD7-64A6-FD6798CABEDA}"/>
          </ac:spMkLst>
        </pc:spChg>
        <pc:spChg chg="mod">
          <ac:chgData name="Erika Montano" userId="6caf0c66-b03f-40e2-8498-8f8306a7d8cc" providerId="ADAL" clId="{60F1FC28-A990-6F4A-883A-31FF49A99C71}" dt="2025-02-04T19:34:21.808" v="773"/>
          <ac:spMkLst>
            <pc:docMk/>
            <pc:sldMk cId="3423363983" sldId="435"/>
            <ac:spMk id="44" creationId="{D4589FDA-3A23-C4E9-3846-D2543D86D9F0}"/>
          </ac:spMkLst>
        </pc:spChg>
        <pc:picChg chg="del">
          <ac:chgData name="Erika Montano" userId="6caf0c66-b03f-40e2-8498-8f8306a7d8cc" providerId="ADAL" clId="{60F1FC28-A990-6F4A-883A-31FF49A99C71}" dt="2025-02-04T19:34:21.162" v="772" actId="478"/>
          <ac:picMkLst>
            <pc:docMk/>
            <pc:sldMk cId="3423363983" sldId="435"/>
            <ac:picMk id="7" creationId="{DF603303-2474-C62F-208B-33903C62456F}"/>
          </ac:picMkLst>
        </pc:picChg>
        <pc:picChg chg="add mod">
          <ac:chgData name="Erika Montano" userId="6caf0c66-b03f-40e2-8498-8f8306a7d8cc" providerId="ADAL" clId="{60F1FC28-A990-6F4A-883A-31FF49A99C71}" dt="2025-02-04T19:34:34.350" v="777" actId="167"/>
          <ac:picMkLst>
            <pc:docMk/>
            <pc:sldMk cId="3423363983" sldId="435"/>
            <ac:picMk id="45" creationId="{914FFD1A-BF57-DED9-1025-5796BEEFE166}"/>
          </ac:picMkLst>
        </pc:picChg>
      </pc:sldChg>
      <pc:sldChg chg="addSp delSp modSp mod">
        <pc:chgData name="Erika Montano" userId="6caf0c66-b03f-40e2-8498-8f8306a7d8cc" providerId="ADAL" clId="{60F1FC28-A990-6F4A-883A-31FF49A99C71}" dt="2025-02-04T19:36:29.981" v="806" actId="1076"/>
        <pc:sldMkLst>
          <pc:docMk/>
          <pc:sldMk cId="2669488057" sldId="436"/>
        </pc:sldMkLst>
        <pc:spChg chg="add mod">
          <ac:chgData name="Erika Montano" userId="6caf0c66-b03f-40e2-8498-8f8306a7d8cc" providerId="ADAL" clId="{60F1FC28-A990-6F4A-883A-31FF49A99C71}" dt="2025-02-04T19:36:23.156" v="804" actId="1076"/>
          <ac:spMkLst>
            <pc:docMk/>
            <pc:sldMk cId="2669488057" sldId="436"/>
            <ac:spMk id="6" creationId="{C05CED49-6349-C754-FB33-3602FD054947}"/>
          </ac:spMkLst>
        </pc:spChg>
        <pc:spChg chg="mod">
          <ac:chgData name="Erika Montano" userId="6caf0c66-b03f-40e2-8498-8f8306a7d8cc" providerId="ADAL" clId="{60F1FC28-A990-6F4A-883A-31FF49A99C71}" dt="2025-02-04T19:35:53.976" v="793"/>
          <ac:spMkLst>
            <pc:docMk/>
            <pc:sldMk cId="2669488057" sldId="436"/>
            <ac:spMk id="9" creationId="{6D399C65-6FE8-F016-B179-158D84F2BAB6}"/>
          </ac:spMkLst>
        </pc:spChg>
        <pc:spChg chg="mod">
          <ac:chgData name="Erika Montano" userId="6caf0c66-b03f-40e2-8498-8f8306a7d8cc" providerId="ADAL" clId="{60F1FC28-A990-6F4A-883A-31FF49A99C71}" dt="2025-02-04T19:36:29.981" v="806" actId="1076"/>
          <ac:spMkLst>
            <pc:docMk/>
            <pc:sldMk cId="2669488057" sldId="436"/>
            <ac:spMk id="12" creationId="{72D3AD45-D317-FF3F-AAA0-5381C1398E09}"/>
          </ac:spMkLst>
        </pc:spChg>
        <pc:spChg chg="mod">
          <ac:chgData name="Erika Montano" userId="6caf0c66-b03f-40e2-8498-8f8306a7d8cc" providerId="ADAL" clId="{60F1FC28-A990-6F4A-883A-31FF49A99C71}" dt="2025-02-04T19:35:53.976" v="793"/>
          <ac:spMkLst>
            <pc:docMk/>
            <pc:sldMk cId="2669488057" sldId="436"/>
            <ac:spMk id="13" creationId="{5026FED4-1D5F-9A86-6731-8A52F2D553F3}"/>
          </ac:spMkLst>
        </pc:spChg>
        <pc:spChg chg="mod">
          <ac:chgData name="Erika Montano" userId="6caf0c66-b03f-40e2-8498-8f8306a7d8cc" providerId="ADAL" clId="{60F1FC28-A990-6F4A-883A-31FF49A99C71}" dt="2025-02-04T19:36:07.953" v="798" actId="1076"/>
          <ac:spMkLst>
            <pc:docMk/>
            <pc:sldMk cId="2669488057" sldId="436"/>
            <ac:spMk id="14" creationId="{212F5796-B459-E61C-ECE6-120FD1318C2D}"/>
          </ac:spMkLst>
        </pc:spChg>
        <pc:spChg chg="mod">
          <ac:chgData name="Erika Montano" userId="6caf0c66-b03f-40e2-8498-8f8306a7d8cc" providerId="ADAL" clId="{60F1FC28-A990-6F4A-883A-31FF49A99C71}" dt="2025-02-04T19:35:53.976" v="793"/>
          <ac:spMkLst>
            <pc:docMk/>
            <pc:sldMk cId="2669488057" sldId="436"/>
            <ac:spMk id="15" creationId="{7D380ACD-49A2-9F72-F2CE-602E23D47678}"/>
          </ac:spMkLst>
        </pc:spChg>
        <pc:spChg chg="mod">
          <ac:chgData name="Erika Montano" userId="6caf0c66-b03f-40e2-8498-8f8306a7d8cc" providerId="ADAL" clId="{60F1FC28-A990-6F4A-883A-31FF49A99C71}" dt="2025-02-04T19:36:27.468" v="805" actId="1076"/>
          <ac:spMkLst>
            <pc:docMk/>
            <pc:sldMk cId="2669488057" sldId="436"/>
            <ac:spMk id="16" creationId="{2AE9FA27-A14C-CF20-5946-FDBD2265A34D}"/>
          </ac:spMkLst>
        </pc:spChg>
        <pc:spChg chg="del">
          <ac:chgData name="Erika Montano" userId="6caf0c66-b03f-40e2-8498-8f8306a7d8cc" providerId="ADAL" clId="{60F1FC28-A990-6F4A-883A-31FF49A99C71}" dt="2025-02-04T19:33:04.974" v="767" actId="478"/>
          <ac:spMkLst>
            <pc:docMk/>
            <pc:sldMk cId="2669488057" sldId="436"/>
            <ac:spMk id="18" creationId="{2209C360-75DF-92F4-FA98-1D2F7DCAC6CD}"/>
          </ac:spMkLst>
        </pc:spChg>
        <pc:spChg chg="mod">
          <ac:chgData name="Erika Montano" userId="6caf0c66-b03f-40e2-8498-8f8306a7d8cc" providerId="ADAL" clId="{60F1FC28-A990-6F4A-883A-31FF49A99C71}" dt="2025-02-04T18:35:55.136" v="480" actId="404"/>
          <ac:spMkLst>
            <pc:docMk/>
            <pc:sldMk cId="2669488057" sldId="436"/>
            <ac:spMk id="20" creationId="{5E2FC3B6-E0EF-DA29-82C1-6368DB6CA758}"/>
          </ac:spMkLst>
        </pc:spChg>
        <pc:spChg chg="del mod">
          <ac:chgData name="Erika Montano" userId="6caf0c66-b03f-40e2-8498-8f8306a7d8cc" providerId="ADAL" clId="{60F1FC28-A990-6F4A-883A-31FF49A99C71}" dt="2025-02-04T19:36:10.619" v="799" actId="478"/>
          <ac:spMkLst>
            <pc:docMk/>
            <pc:sldMk cId="2669488057" sldId="436"/>
            <ac:spMk id="22" creationId="{405C0006-9676-8BBF-37C7-2D3BFBEB911D}"/>
          </ac:spMkLst>
        </pc:spChg>
        <pc:spChg chg="mod">
          <ac:chgData name="Erika Montano" userId="6caf0c66-b03f-40e2-8498-8f8306a7d8cc" providerId="ADAL" clId="{60F1FC28-A990-6F4A-883A-31FF49A99C71}" dt="2025-02-04T19:36:15.478" v="802" actId="20577"/>
          <ac:spMkLst>
            <pc:docMk/>
            <pc:sldMk cId="2669488057" sldId="436"/>
            <ac:spMk id="24" creationId="{60601824-D74E-C103-0AF2-38A6B22BA171}"/>
          </ac:spMkLst>
        </pc:spChg>
        <pc:spChg chg="mod">
          <ac:chgData name="Erika Montano" userId="6caf0c66-b03f-40e2-8498-8f8306a7d8cc" providerId="ADAL" clId="{60F1FC28-A990-6F4A-883A-31FF49A99C71}" dt="2025-02-04T19:35:53.976" v="793"/>
          <ac:spMkLst>
            <pc:docMk/>
            <pc:sldMk cId="2669488057" sldId="436"/>
            <ac:spMk id="25" creationId="{71B05A97-2565-1004-552E-BBE04EEE967B}"/>
          </ac:spMkLst>
        </pc:spChg>
        <pc:spChg chg="mod">
          <ac:chgData name="Erika Montano" userId="6caf0c66-b03f-40e2-8498-8f8306a7d8cc" providerId="ADAL" clId="{60F1FC28-A990-6F4A-883A-31FF49A99C71}" dt="2025-02-04T19:36:19.316" v="803" actId="1076"/>
          <ac:spMkLst>
            <pc:docMk/>
            <pc:sldMk cId="2669488057" sldId="436"/>
            <ac:spMk id="26" creationId="{DCB0C6AF-E783-438B-D189-ECFB583B1EB4}"/>
          </ac:spMkLst>
        </pc:spChg>
        <pc:spChg chg="mod">
          <ac:chgData name="Erika Montano" userId="6caf0c66-b03f-40e2-8498-8f8306a7d8cc" providerId="ADAL" clId="{60F1FC28-A990-6F4A-883A-31FF49A99C71}" dt="2025-02-04T19:35:53.976" v="793"/>
          <ac:spMkLst>
            <pc:docMk/>
            <pc:sldMk cId="2669488057" sldId="436"/>
            <ac:spMk id="30" creationId="{DEE050A6-278D-5EE4-8A31-27B317EB789F}"/>
          </ac:spMkLst>
        </pc:spChg>
        <pc:spChg chg="mod">
          <ac:chgData name="Erika Montano" userId="6caf0c66-b03f-40e2-8498-8f8306a7d8cc" providerId="ADAL" clId="{60F1FC28-A990-6F4A-883A-31FF49A99C71}" dt="2025-02-04T19:35:53.976" v="793"/>
          <ac:spMkLst>
            <pc:docMk/>
            <pc:sldMk cId="2669488057" sldId="436"/>
            <ac:spMk id="35" creationId="{09E2EBD1-805E-C6DC-F33D-B29629AD09E6}"/>
          </ac:spMkLst>
        </pc:spChg>
        <pc:spChg chg="mod">
          <ac:chgData name="Erika Montano" userId="6caf0c66-b03f-40e2-8498-8f8306a7d8cc" providerId="ADAL" clId="{60F1FC28-A990-6F4A-883A-31FF49A99C71}" dt="2025-02-04T19:35:53.976" v="793"/>
          <ac:spMkLst>
            <pc:docMk/>
            <pc:sldMk cId="2669488057" sldId="436"/>
            <ac:spMk id="36" creationId="{C29A128F-6059-CDB2-EFC6-946DB75CEA55}"/>
          </ac:spMkLst>
        </pc:spChg>
        <pc:spChg chg="mod">
          <ac:chgData name="Erika Montano" userId="6caf0c66-b03f-40e2-8498-8f8306a7d8cc" providerId="ADAL" clId="{60F1FC28-A990-6F4A-883A-31FF49A99C71}" dt="2025-02-04T19:35:53.976" v="793"/>
          <ac:spMkLst>
            <pc:docMk/>
            <pc:sldMk cId="2669488057" sldId="436"/>
            <ac:spMk id="42" creationId="{2B762A4C-E980-66E4-34EC-CA86CF674A90}"/>
          </ac:spMkLst>
        </pc:spChg>
        <pc:spChg chg="mod">
          <ac:chgData name="Erika Montano" userId="6caf0c66-b03f-40e2-8498-8f8306a7d8cc" providerId="ADAL" clId="{60F1FC28-A990-6F4A-883A-31FF49A99C71}" dt="2025-02-04T19:35:53.976" v="793"/>
          <ac:spMkLst>
            <pc:docMk/>
            <pc:sldMk cId="2669488057" sldId="436"/>
            <ac:spMk id="44" creationId="{1C702C74-60B5-5686-DB88-9F5ADCF9F82E}"/>
          </ac:spMkLst>
        </pc:spChg>
        <pc:spChg chg="mod">
          <ac:chgData name="Erika Montano" userId="6caf0c66-b03f-40e2-8498-8f8306a7d8cc" providerId="ADAL" clId="{60F1FC28-A990-6F4A-883A-31FF49A99C71}" dt="2025-02-04T19:35:53.976" v="793"/>
          <ac:spMkLst>
            <pc:docMk/>
            <pc:sldMk cId="2669488057" sldId="436"/>
            <ac:spMk id="45" creationId="{20DDB6B2-FBDB-0499-398E-F462E0F7BD9F}"/>
          </ac:spMkLst>
        </pc:spChg>
        <pc:picChg chg="del">
          <ac:chgData name="Erika Montano" userId="6caf0c66-b03f-40e2-8498-8f8306a7d8cc" providerId="ADAL" clId="{60F1FC28-A990-6F4A-883A-31FF49A99C71}" dt="2025-02-04T19:35:49.527" v="792" actId="478"/>
          <ac:picMkLst>
            <pc:docMk/>
            <pc:sldMk cId="2669488057" sldId="436"/>
            <ac:picMk id="8" creationId="{0AF13025-4C77-84F9-3149-79597CFAC0EE}"/>
          </ac:picMkLst>
        </pc:picChg>
        <pc:picChg chg="add mod">
          <ac:chgData name="Erika Montano" userId="6caf0c66-b03f-40e2-8498-8f8306a7d8cc" providerId="ADAL" clId="{60F1FC28-A990-6F4A-883A-31FF49A99C71}" dt="2025-02-04T19:36:04.892" v="797" actId="167"/>
          <ac:picMkLst>
            <pc:docMk/>
            <pc:sldMk cId="2669488057" sldId="436"/>
            <ac:picMk id="46" creationId="{4AD42468-25C9-1887-DCEE-6B9A051C189E}"/>
          </ac:picMkLst>
        </pc:picChg>
      </pc:sldChg>
      <pc:sldChg chg="addSp delSp modSp mod">
        <pc:chgData name="Erika Montano" userId="6caf0c66-b03f-40e2-8498-8f8306a7d8cc" providerId="ADAL" clId="{60F1FC28-A990-6F4A-883A-31FF49A99C71}" dt="2025-02-04T19:40:49.770" v="836" actId="1076"/>
        <pc:sldMkLst>
          <pc:docMk/>
          <pc:sldMk cId="1134882572" sldId="441"/>
        </pc:sldMkLst>
        <pc:spChg chg="mod">
          <ac:chgData name="Erika Montano" userId="6caf0c66-b03f-40e2-8498-8f8306a7d8cc" providerId="ADAL" clId="{60F1FC28-A990-6F4A-883A-31FF49A99C71}" dt="2025-02-04T19:38:18.525" v="827" actId="1076"/>
          <ac:spMkLst>
            <pc:docMk/>
            <pc:sldMk cId="1134882572" sldId="441"/>
            <ac:spMk id="5" creationId="{86315E4B-F16F-41A6-D5A5-44581B45589A}"/>
          </ac:spMkLst>
        </pc:spChg>
        <pc:spChg chg="mod">
          <ac:chgData name="Erika Montano" userId="6caf0c66-b03f-40e2-8498-8f8306a7d8cc" providerId="ADAL" clId="{60F1FC28-A990-6F4A-883A-31FF49A99C71}" dt="2025-02-04T19:37:12.638" v="808"/>
          <ac:spMkLst>
            <pc:docMk/>
            <pc:sldMk cId="1134882572" sldId="441"/>
            <ac:spMk id="7" creationId="{D6E6F2C7-5F61-432D-19B4-E25525C43237}"/>
          </ac:spMkLst>
        </pc:spChg>
        <pc:spChg chg="mod">
          <ac:chgData name="Erika Montano" userId="6caf0c66-b03f-40e2-8498-8f8306a7d8cc" providerId="ADAL" clId="{60F1FC28-A990-6F4A-883A-31FF49A99C71}" dt="2025-02-04T19:37:12.638" v="808"/>
          <ac:spMkLst>
            <pc:docMk/>
            <pc:sldMk cId="1134882572" sldId="441"/>
            <ac:spMk id="9" creationId="{077AE7F5-58A1-E1AD-113E-FAF54A189F41}"/>
          </ac:spMkLst>
        </pc:spChg>
        <pc:spChg chg="mod">
          <ac:chgData name="Erika Montano" userId="6caf0c66-b03f-40e2-8498-8f8306a7d8cc" providerId="ADAL" clId="{60F1FC28-A990-6F4A-883A-31FF49A99C71}" dt="2025-02-04T19:40:43.569" v="834" actId="1076"/>
          <ac:spMkLst>
            <pc:docMk/>
            <pc:sldMk cId="1134882572" sldId="441"/>
            <ac:spMk id="10" creationId="{B616BD1C-8940-6855-67B8-9AAF5F7903C0}"/>
          </ac:spMkLst>
        </pc:spChg>
        <pc:spChg chg="mod">
          <ac:chgData name="Erika Montano" userId="6caf0c66-b03f-40e2-8498-8f8306a7d8cc" providerId="ADAL" clId="{60F1FC28-A990-6F4A-883A-31FF49A99C71}" dt="2025-02-04T19:37:12.638" v="808"/>
          <ac:spMkLst>
            <pc:docMk/>
            <pc:sldMk cId="1134882572" sldId="441"/>
            <ac:spMk id="13" creationId="{85014980-B1F1-89E0-41A0-84A9166C20D2}"/>
          </ac:spMkLst>
        </pc:spChg>
        <pc:spChg chg="mod">
          <ac:chgData name="Erika Montano" userId="6caf0c66-b03f-40e2-8498-8f8306a7d8cc" providerId="ADAL" clId="{60F1FC28-A990-6F4A-883A-31FF49A99C71}" dt="2025-02-04T19:40:49.770" v="836" actId="1076"/>
          <ac:spMkLst>
            <pc:docMk/>
            <pc:sldMk cId="1134882572" sldId="441"/>
            <ac:spMk id="14" creationId="{0E616E59-0A35-8446-4BB4-6FBAB974ADEB}"/>
          </ac:spMkLst>
        </pc:spChg>
        <pc:spChg chg="mod">
          <ac:chgData name="Erika Montano" userId="6caf0c66-b03f-40e2-8498-8f8306a7d8cc" providerId="ADAL" clId="{60F1FC28-A990-6F4A-883A-31FF49A99C71}" dt="2025-02-04T19:40:40.322" v="833" actId="20577"/>
          <ac:spMkLst>
            <pc:docMk/>
            <pc:sldMk cId="1134882572" sldId="441"/>
            <ac:spMk id="16" creationId="{DB3655F9-1901-A8AE-20A3-1A4C8E671DC2}"/>
          </ac:spMkLst>
        </pc:spChg>
        <pc:spChg chg="del">
          <ac:chgData name="Erika Montano" userId="6caf0c66-b03f-40e2-8498-8f8306a7d8cc" providerId="ADAL" clId="{60F1FC28-A990-6F4A-883A-31FF49A99C71}" dt="2025-02-04T19:37:45.779" v="818" actId="478"/>
          <ac:spMkLst>
            <pc:docMk/>
            <pc:sldMk cId="1134882572" sldId="441"/>
            <ac:spMk id="18" creationId="{D191BBAF-C744-6A21-48D9-FD65EB7FEA5B}"/>
          </ac:spMkLst>
        </pc:spChg>
        <pc:spChg chg="mod">
          <ac:chgData name="Erika Montano" userId="6caf0c66-b03f-40e2-8498-8f8306a7d8cc" providerId="ADAL" clId="{60F1FC28-A990-6F4A-883A-31FF49A99C71}" dt="2025-02-04T19:38:05.944" v="822" actId="1076"/>
          <ac:spMkLst>
            <pc:docMk/>
            <pc:sldMk cId="1134882572" sldId="441"/>
            <ac:spMk id="20" creationId="{8566B997-FAAA-45A2-E887-EBB77807A534}"/>
          </ac:spMkLst>
        </pc:spChg>
        <pc:spChg chg="mod">
          <ac:chgData name="Erika Montano" userId="6caf0c66-b03f-40e2-8498-8f8306a7d8cc" providerId="ADAL" clId="{60F1FC28-A990-6F4A-883A-31FF49A99C71}" dt="2025-02-04T19:38:25.934" v="831" actId="20577"/>
          <ac:spMkLst>
            <pc:docMk/>
            <pc:sldMk cId="1134882572" sldId="441"/>
            <ac:spMk id="22" creationId="{C95E8D43-542A-68F2-7822-99A1BAA54061}"/>
          </ac:spMkLst>
        </pc:spChg>
        <pc:spChg chg="mod">
          <ac:chgData name="Erika Montano" userId="6caf0c66-b03f-40e2-8498-8f8306a7d8cc" providerId="ADAL" clId="{60F1FC28-A990-6F4A-883A-31FF49A99C71}" dt="2025-02-04T19:37:12.638" v="808"/>
          <ac:spMkLst>
            <pc:docMk/>
            <pc:sldMk cId="1134882572" sldId="441"/>
            <ac:spMk id="23" creationId="{A4270B5C-0B50-D5CA-4B18-19A3C89E8FEF}"/>
          </ac:spMkLst>
        </pc:spChg>
        <pc:spChg chg="mod">
          <ac:chgData name="Erika Montano" userId="6caf0c66-b03f-40e2-8498-8f8306a7d8cc" providerId="ADAL" clId="{60F1FC28-A990-6F4A-883A-31FF49A99C71}" dt="2025-02-04T18:37:02.753" v="493" actId="404"/>
          <ac:spMkLst>
            <pc:docMk/>
            <pc:sldMk cId="1134882572" sldId="441"/>
            <ac:spMk id="24" creationId="{33FA637B-D7C4-46A9-0B03-B83109E15606}"/>
          </ac:spMkLst>
        </pc:spChg>
        <pc:spChg chg="mod">
          <ac:chgData name="Erika Montano" userId="6caf0c66-b03f-40e2-8498-8f8306a7d8cc" providerId="ADAL" clId="{60F1FC28-A990-6F4A-883A-31FF49A99C71}" dt="2025-02-04T19:37:12.638" v="808"/>
          <ac:spMkLst>
            <pc:docMk/>
            <pc:sldMk cId="1134882572" sldId="441"/>
            <ac:spMk id="24" creationId="{E0DCEF27-B4DB-D61C-BFAF-2A744D877EEF}"/>
          </ac:spMkLst>
        </pc:spChg>
        <pc:spChg chg="mod">
          <ac:chgData name="Erika Montano" userId="6caf0c66-b03f-40e2-8498-8f8306a7d8cc" providerId="ADAL" clId="{60F1FC28-A990-6F4A-883A-31FF49A99C71}" dt="2025-02-04T19:38:22.167" v="828" actId="1076"/>
          <ac:spMkLst>
            <pc:docMk/>
            <pc:sldMk cId="1134882572" sldId="441"/>
            <ac:spMk id="26" creationId="{B34B1B9E-51F8-B99C-5AEC-9CD549DE9186}"/>
          </ac:spMkLst>
        </pc:spChg>
        <pc:spChg chg="mod">
          <ac:chgData name="Erika Montano" userId="6caf0c66-b03f-40e2-8498-8f8306a7d8cc" providerId="ADAL" clId="{60F1FC28-A990-6F4A-883A-31FF49A99C71}" dt="2025-02-04T19:37:12.638" v="808"/>
          <ac:spMkLst>
            <pc:docMk/>
            <pc:sldMk cId="1134882572" sldId="441"/>
            <ac:spMk id="28" creationId="{2E89319A-D91F-8076-1627-26F6755D55C7}"/>
          </ac:spMkLst>
        </pc:spChg>
        <pc:spChg chg="mod">
          <ac:chgData name="Erika Montano" userId="6caf0c66-b03f-40e2-8498-8f8306a7d8cc" providerId="ADAL" clId="{60F1FC28-A990-6F4A-883A-31FF49A99C71}" dt="2025-02-04T19:37:12.638" v="808"/>
          <ac:spMkLst>
            <pc:docMk/>
            <pc:sldMk cId="1134882572" sldId="441"/>
            <ac:spMk id="30" creationId="{9F3F7F2A-0A6F-AC79-909E-105893016F13}"/>
          </ac:spMkLst>
        </pc:spChg>
        <pc:spChg chg="mod">
          <ac:chgData name="Erika Montano" userId="6caf0c66-b03f-40e2-8498-8f8306a7d8cc" providerId="ADAL" clId="{60F1FC28-A990-6F4A-883A-31FF49A99C71}" dt="2025-02-04T19:37:12.638" v="808"/>
          <ac:spMkLst>
            <pc:docMk/>
            <pc:sldMk cId="1134882572" sldId="441"/>
            <ac:spMk id="31" creationId="{C482FC95-476D-E2EA-D303-DE33682B2581}"/>
          </ac:spMkLst>
        </pc:spChg>
        <pc:spChg chg="mod">
          <ac:chgData name="Erika Montano" userId="6caf0c66-b03f-40e2-8498-8f8306a7d8cc" providerId="ADAL" clId="{60F1FC28-A990-6F4A-883A-31FF49A99C71}" dt="2025-02-04T19:37:12.638" v="808"/>
          <ac:spMkLst>
            <pc:docMk/>
            <pc:sldMk cId="1134882572" sldId="441"/>
            <ac:spMk id="34" creationId="{68E40ABE-B445-F53E-FDA4-A169876F4C86}"/>
          </ac:spMkLst>
        </pc:spChg>
        <pc:spChg chg="mod">
          <ac:chgData name="Erika Montano" userId="6caf0c66-b03f-40e2-8498-8f8306a7d8cc" providerId="ADAL" clId="{60F1FC28-A990-6F4A-883A-31FF49A99C71}" dt="2025-02-04T19:37:12.638" v="808"/>
          <ac:spMkLst>
            <pc:docMk/>
            <pc:sldMk cId="1134882572" sldId="441"/>
            <ac:spMk id="40" creationId="{543D9549-E7AD-51D7-67E9-FA7C334A7F3E}"/>
          </ac:spMkLst>
        </pc:spChg>
        <pc:spChg chg="add mod">
          <ac:chgData name="Erika Montano" userId="6caf0c66-b03f-40e2-8498-8f8306a7d8cc" providerId="ADAL" clId="{60F1FC28-A990-6F4A-883A-31FF49A99C71}" dt="2025-02-04T19:40:46.417" v="835" actId="1076"/>
          <ac:spMkLst>
            <pc:docMk/>
            <pc:sldMk cId="1134882572" sldId="441"/>
            <ac:spMk id="45" creationId="{2DCAAF84-6CBA-F5F8-DF43-C459CE895219}"/>
          </ac:spMkLst>
        </pc:spChg>
        <pc:picChg chg="del">
          <ac:chgData name="Erika Montano" userId="6caf0c66-b03f-40e2-8498-8f8306a7d8cc" providerId="ADAL" clId="{60F1FC28-A990-6F4A-883A-31FF49A99C71}" dt="2025-02-04T19:36:50.128" v="807" actId="478"/>
          <ac:picMkLst>
            <pc:docMk/>
            <pc:sldMk cId="1134882572" sldId="441"/>
            <ac:picMk id="8" creationId="{F3D02FCC-5A22-6EFC-86C6-D821948143AE}"/>
          </ac:picMkLst>
        </pc:picChg>
        <pc:picChg chg="add mod">
          <ac:chgData name="Erika Montano" userId="6caf0c66-b03f-40e2-8498-8f8306a7d8cc" providerId="ADAL" clId="{60F1FC28-A990-6F4A-883A-31FF49A99C71}" dt="2025-02-04T19:38:00.507" v="821" actId="14100"/>
          <ac:picMkLst>
            <pc:docMk/>
            <pc:sldMk cId="1134882572" sldId="441"/>
            <ac:picMk id="44" creationId="{D13EC2F8-EB86-0AAB-0761-1C9DD3DB67A0}"/>
          </ac:picMkLst>
        </pc:picChg>
      </pc:sldChg>
      <pc:sldChg chg="addSp delSp modSp mod">
        <pc:chgData name="Erika Montano" userId="6caf0c66-b03f-40e2-8498-8f8306a7d8cc" providerId="ADAL" clId="{60F1FC28-A990-6F4A-883A-31FF49A99C71}" dt="2025-02-04T19:23:59.061" v="660" actId="1076"/>
        <pc:sldMkLst>
          <pc:docMk/>
          <pc:sldMk cId="1902187157" sldId="459"/>
        </pc:sldMkLst>
        <pc:spChg chg="mod">
          <ac:chgData name="Erika Montano" userId="6caf0c66-b03f-40e2-8498-8f8306a7d8cc" providerId="ADAL" clId="{60F1FC28-A990-6F4A-883A-31FF49A99C71}" dt="2025-02-04T19:19:50.505" v="630"/>
          <ac:spMkLst>
            <pc:docMk/>
            <pc:sldMk cId="1902187157" sldId="459"/>
            <ac:spMk id="7" creationId="{1BBBC2BD-2E66-4DD2-9213-0CE5F4958B99}"/>
          </ac:spMkLst>
        </pc:spChg>
        <pc:spChg chg="mod">
          <ac:chgData name="Erika Montano" userId="6caf0c66-b03f-40e2-8498-8f8306a7d8cc" providerId="ADAL" clId="{60F1FC28-A990-6F4A-883A-31FF49A99C71}" dt="2025-02-04T18:39:05.378" v="518" actId="404"/>
          <ac:spMkLst>
            <pc:docMk/>
            <pc:sldMk cId="1902187157" sldId="459"/>
            <ac:spMk id="9" creationId="{E60461FB-A598-62C3-CFE8-66A527B66847}"/>
          </ac:spMkLst>
        </pc:spChg>
        <pc:spChg chg="mod">
          <ac:chgData name="Erika Montano" userId="6caf0c66-b03f-40e2-8498-8f8306a7d8cc" providerId="ADAL" clId="{60F1FC28-A990-6F4A-883A-31FF49A99C71}" dt="2025-02-04T19:22:16.482" v="658" actId="1076"/>
          <ac:spMkLst>
            <pc:docMk/>
            <pc:sldMk cId="1902187157" sldId="459"/>
            <ac:spMk id="10" creationId="{86F2AA7E-1DE2-0734-89E7-35EC9C0B548B}"/>
          </ac:spMkLst>
        </pc:spChg>
        <pc:spChg chg="del">
          <ac:chgData name="Erika Montano" userId="6caf0c66-b03f-40e2-8498-8f8306a7d8cc" providerId="ADAL" clId="{60F1FC28-A990-6F4A-883A-31FF49A99C71}" dt="2025-02-04T19:21:45.042" v="652" actId="478"/>
          <ac:spMkLst>
            <pc:docMk/>
            <pc:sldMk cId="1902187157" sldId="459"/>
            <ac:spMk id="11" creationId="{81AFEA2E-C644-A7B5-5F7C-0A6085454812}"/>
          </ac:spMkLst>
        </pc:spChg>
        <pc:spChg chg="mod">
          <ac:chgData name="Erika Montano" userId="6caf0c66-b03f-40e2-8498-8f8306a7d8cc" providerId="ADAL" clId="{60F1FC28-A990-6F4A-883A-31FF49A99C71}" dt="2025-02-04T19:22:13.600" v="657" actId="1076"/>
          <ac:spMkLst>
            <pc:docMk/>
            <pc:sldMk cId="1902187157" sldId="459"/>
            <ac:spMk id="12" creationId="{B9A39333-5063-4C45-5A47-C109EE9FABCB}"/>
          </ac:spMkLst>
        </pc:spChg>
        <pc:spChg chg="del mod">
          <ac:chgData name="Erika Montano" userId="6caf0c66-b03f-40e2-8498-8f8306a7d8cc" providerId="ADAL" clId="{60F1FC28-A990-6F4A-883A-31FF49A99C71}" dt="2025-02-04T19:22:32.804" v="659" actId="478"/>
          <ac:spMkLst>
            <pc:docMk/>
            <pc:sldMk cId="1902187157" sldId="459"/>
            <ac:spMk id="13" creationId="{2D453F9B-1F9A-C832-DC51-C096C9FA0404}"/>
          </ac:spMkLst>
        </pc:spChg>
        <pc:spChg chg="mod">
          <ac:chgData name="Erika Montano" userId="6caf0c66-b03f-40e2-8498-8f8306a7d8cc" providerId="ADAL" clId="{60F1FC28-A990-6F4A-883A-31FF49A99C71}" dt="2025-02-04T19:23:59.061" v="660" actId="1076"/>
          <ac:spMkLst>
            <pc:docMk/>
            <pc:sldMk cId="1902187157" sldId="459"/>
            <ac:spMk id="14" creationId="{9EDFE797-C5D8-4164-D0B9-1C87C04C3E9B}"/>
          </ac:spMkLst>
        </pc:spChg>
        <pc:spChg chg="mod">
          <ac:chgData name="Erika Montano" userId="6caf0c66-b03f-40e2-8498-8f8306a7d8cc" providerId="ADAL" clId="{60F1FC28-A990-6F4A-883A-31FF49A99C71}" dt="2025-02-04T19:22:04.262" v="655" actId="1076"/>
          <ac:spMkLst>
            <pc:docMk/>
            <pc:sldMk cId="1902187157" sldId="459"/>
            <ac:spMk id="16" creationId="{D6F6AADC-07A0-0BC9-8E39-E186A2413E20}"/>
          </ac:spMkLst>
        </pc:spChg>
        <pc:spChg chg="mod">
          <ac:chgData name="Erika Montano" userId="6caf0c66-b03f-40e2-8498-8f8306a7d8cc" providerId="ADAL" clId="{60F1FC28-A990-6F4A-883A-31FF49A99C71}" dt="2025-02-04T19:21:59.284" v="654" actId="1076"/>
          <ac:spMkLst>
            <pc:docMk/>
            <pc:sldMk cId="1902187157" sldId="459"/>
            <ac:spMk id="17" creationId="{93A72663-15E7-84F2-5206-6BBF41794FFF}"/>
          </ac:spMkLst>
        </pc:spChg>
        <pc:spChg chg="mod">
          <ac:chgData name="Erika Montano" userId="6caf0c66-b03f-40e2-8498-8f8306a7d8cc" providerId="ADAL" clId="{60F1FC28-A990-6F4A-883A-31FF49A99C71}" dt="2025-02-04T19:19:50.505" v="630"/>
          <ac:spMkLst>
            <pc:docMk/>
            <pc:sldMk cId="1902187157" sldId="459"/>
            <ac:spMk id="21" creationId="{425AEC50-1D1E-33D2-9033-CD8A9FEF784E}"/>
          </ac:spMkLst>
        </pc:spChg>
        <pc:spChg chg="mod">
          <ac:chgData name="Erika Montano" userId="6caf0c66-b03f-40e2-8498-8f8306a7d8cc" providerId="ADAL" clId="{60F1FC28-A990-6F4A-883A-31FF49A99C71}" dt="2025-02-04T19:19:50.505" v="630"/>
          <ac:spMkLst>
            <pc:docMk/>
            <pc:sldMk cId="1902187157" sldId="459"/>
            <ac:spMk id="23" creationId="{F0A31613-F2BC-2BAE-F266-618796FFC560}"/>
          </ac:spMkLst>
        </pc:spChg>
        <pc:spChg chg="mod">
          <ac:chgData name="Erika Montano" userId="6caf0c66-b03f-40e2-8498-8f8306a7d8cc" providerId="ADAL" clId="{60F1FC28-A990-6F4A-883A-31FF49A99C71}" dt="2025-02-04T19:19:50.505" v="630"/>
          <ac:spMkLst>
            <pc:docMk/>
            <pc:sldMk cId="1902187157" sldId="459"/>
            <ac:spMk id="24" creationId="{CCC5F4CF-2E1A-FE46-D2CE-EA1108973966}"/>
          </ac:spMkLst>
        </pc:spChg>
        <pc:spChg chg="mod">
          <ac:chgData name="Erika Montano" userId="6caf0c66-b03f-40e2-8498-8f8306a7d8cc" providerId="ADAL" clId="{60F1FC28-A990-6F4A-883A-31FF49A99C71}" dt="2025-02-04T19:19:50.505" v="630"/>
          <ac:spMkLst>
            <pc:docMk/>
            <pc:sldMk cId="1902187157" sldId="459"/>
            <ac:spMk id="26" creationId="{3C366E60-5149-2B06-3678-22D4B8EF9412}"/>
          </ac:spMkLst>
        </pc:spChg>
        <pc:spChg chg="mod">
          <ac:chgData name="Erika Montano" userId="6caf0c66-b03f-40e2-8498-8f8306a7d8cc" providerId="ADAL" clId="{60F1FC28-A990-6F4A-883A-31FF49A99C71}" dt="2025-02-04T19:19:50.505" v="630"/>
          <ac:spMkLst>
            <pc:docMk/>
            <pc:sldMk cId="1902187157" sldId="459"/>
            <ac:spMk id="27" creationId="{BF587718-3FDB-E35F-EEFB-756B508AF4CF}"/>
          </ac:spMkLst>
        </pc:spChg>
        <pc:spChg chg="mod">
          <ac:chgData name="Erika Montano" userId="6caf0c66-b03f-40e2-8498-8f8306a7d8cc" providerId="ADAL" clId="{60F1FC28-A990-6F4A-883A-31FF49A99C71}" dt="2025-02-04T19:19:50.505" v="630"/>
          <ac:spMkLst>
            <pc:docMk/>
            <pc:sldMk cId="1902187157" sldId="459"/>
            <ac:spMk id="29" creationId="{C1A888EC-E548-693D-4CE9-63219F6E00F2}"/>
          </ac:spMkLst>
        </pc:spChg>
        <pc:spChg chg="mod">
          <ac:chgData name="Erika Montano" userId="6caf0c66-b03f-40e2-8498-8f8306a7d8cc" providerId="ADAL" clId="{60F1FC28-A990-6F4A-883A-31FF49A99C71}" dt="2025-02-04T19:19:50.505" v="630"/>
          <ac:spMkLst>
            <pc:docMk/>
            <pc:sldMk cId="1902187157" sldId="459"/>
            <ac:spMk id="33" creationId="{0DD04626-31A3-DB3C-40B4-D40DD78D2226}"/>
          </ac:spMkLst>
        </pc:spChg>
        <pc:spChg chg="mod">
          <ac:chgData name="Erika Montano" userId="6caf0c66-b03f-40e2-8498-8f8306a7d8cc" providerId="ADAL" clId="{60F1FC28-A990-6F4A-883A-31FF49A99C71}" dt="2025-02-04T19:19:50.505" v="630"/>
          <ac:spMkLst>
            <pc:docMk/>
            <pc:sldMk cId="1902187157" sldId="459"/>
            <ac:spMk id="35" creationId="{0A3C6B8C-311B-2AA9-D7E6-59281D137467}"/>
          </ac:spMkLst>
        </pc:spChg>
        <pc:spChg chg="mod">
          <ac:chgData name="Erika Montano" userId="6caf0c66-b03f-40e2-8498-8f8306a7d8cc" providerId="ADAL" clId="{60F1FC28-A990-6F4A-883A-31FF49A99C71}" dt="2025-02-04T19:19:50.505" v="630"/>
          <ac:spMkLst>
            <pc:docMk/>
            <pc:sldMk cId="1902187157" sldId="459"/>
            <ac:spMk id="36" creationId="{23565A98-80BC-4AE2-1951-3214E31712CA}"/>
          </ac:spMkLst>
        </pc:spChg>
        <pc:spChg chg="mod">
          <ac:chgData name="Erika Montano" userId="6caf0c66-b03f-40e2-8498-8f8306a7d8cc" providerId="ADAL" clId="{60F1FC28-A990-6F4A-883A-31FF49A99C71}" dt="2025-02-04T19:20:06.530" v="631"/>
          <ac:spMkLst>
            <pc:docMk/>
            <pc:sldMk cId="1902187157" sldId="459"/>
            <ac:spMk id="41" creationId="{E91C965B-C07D-FBB5-444F-3B09377D905F}"/>
          </ac:spMkLst>
        </pc:spChg>
        <pc:spChg chg="mod">
          <ac:chgData name="Erika Montano" userId="6caf0c66-b03f-40e2-8498-8f8306a7d8cc" providerId="ADAL" clId="{60F1FC28-A990-6F4A-883A-31FF49A99C71}" dt="2025-02-04T19:20:06.530" v="631"/>
          <ac:spMkLst>
            <pc:docMk/>
            <pc:sldMk cId="1902187157" sldId="459"/>
            <ac:spMk id="45" creationId="{D6653138-647E-47AE-E32B-A98DAD21323D}"/>
          </ac:spMkLst>
        </pc:spChg>
        <pc:spChg chg="mod">
          <ac:chgData name="Erika Montano" userId="6caf0c66-b03f-40e2-8498-8f8306a7d8cc" providerId="ADAL" clId="{60F1FC28-A990-6F4A-883A-31FF49A99C71}" dt="2025-02-04T19:20:06.530" v="631"/>
          <ac:spMkLst>
            <pc:docMk/>
            <pc:sldMk cId="1902187157" sldId="459"/>
            <ac:spMk id="47" creationId="{5AF04822-8D11-4822-0F63-B3DFDD612E7E}"/>
          </ac:spMkLst>
        </pc:spChg>
        <pc:spChg chg="mod">
          <ac:chgData name="Erika Montano" userId="6caf0c66-b03f-40e2-8498-8f8306a7d8cc" providerId="ADAL" clId="{60F1FC28-A990-6F4A-883A-31FF49A99C71}" dt="2025-02-04T19:20:06.530" v="631"/>
          <ac:spMkLst>
            <pc:docMk/>
            <pc:sldMk cId="1902187157" sldId="459"/>
            <ac:spMk id="51" creationId="{76762742-15A9-C369-7826-78F135182E78}"/>
          </ac:spMkLst>
        </pc:spChg>
        <pc:spChg chg="mod">
          <ac:chgData name="Erika Montano" userId="6caf0c66-b03f-40e2-8498-8f8306a7d8cc" providerId="ADAL" clId="{60F1FC28-A990-6F4A-883A-31FF49A99C71}" dt="2025-02-04T19:20:06.530" v="631"/>
          <ac:spMkLst>
            <pc:docMk/>
            <pc:sldMk cId="1902187157" sldId="459"/>
            <ac:spMk id="53" creationId="{10AC5845-8332-582C-A300-BB83E64EA52A}"/>
          </ac:spMkLst>
        </pc:spChg>
        <pc:spChg chg="mod">
          <ac:chgData name="Erika Montano" userId="6caf0c66-b03f-40e2-8498-8f8306a7d8cc" providerId="ADAL" clId="{60F1FC28-A990-6F4A-883A-31FF49A99C71}" dt="2025-02-04T19:20:06.530" v="631"/>
          <ac:spMkLst>
            <pc:docMk/>
            <pc:sldMk cId="1902187157" sldId="459"/>
            <ac:spMk id="54" creationId="{6F93AC0F-9C6D-9F6B-76CE-C7CDECC5F994}"/>
          </ac:spMkLst>
        </pc:spChg>
        <pc:spChg chg="mod">
          <ac:chgData name="Erika Montano" userId="6caf0c66-b03f-40e2-8498-8f8306a7d8cc" providerId="ADAL" clId="{60F1FC28-A990-6F4A-883A-31FF49A99C71}" dt="2025-02-04T19:20:06.530" v="631"/>
          <ac:spMkLst>
            <pc:docMk/>
            <pc:sldMk cId="1902187157" sldId="459"/>
            <ac:spMk id="56" creationId="{89429789-0EFE-E2E4-CD8C-F551448E3823}"/>
          </ac:spMkLst>
        </pc:spChg>
        <pc:spChg chg="mod">
          <ac:chgData name="Erika Montano" userId="6caf0c66-b03f-40e2-8498-8f8306a7d8cc" providerId="ADAL" clId="{60F1FC28-A990-6F4A-883A-31FF49A99C71}" dt="2025-02-04T19:20:06.530" v="631"/>
          <ac:spMkLst>
            <pc:docMk/>
            <pc:sldMk cId="1902187157" sldId="459"/>
            <ac:spMk id="57" creationId="{A2DF72EB-0D63-4206-B9DC-B2F570624ABF}"/>
          </ac:spMkLst>
        </pc:spChg>
        <pc:spChg chg="mod">
          <ac:chgData name="Erika Montano" userId="6caf0c66-b03f-40e2-8498-8f8306a7d8cc" providerId="ADAL" clId="{60F1FC28-A990-6F4A-883A-31FF49A99C71}" dt="2025-02-04T19:20:06.530" v="631"/>
          <ac:spMkLst>
            <pc:docMk/>
            <pc:sldMk cId="1902187157" sldId="459"/>
            <ac:spMk id="59" creationId="{38D3489D-74BD-7F78-9F06-9EF647D21FA7}"/>
          </ac:spMkLst>
        </pc:spChg>
        <pc:spChg chg="mod">
          <ac:chgData name="Erika Montano" userId="6caf0c66-b03f-40e2-8498-8f8306a7d8cc" providerId="ADAL" clId="{60F1FC28-A990-6F4A-883A-31FF49A99C71}" dt="2025-02-04T19:20:06.530" v="631"/>
          <ac:spMkLst>
            <pc:docMk/>
            <pc:sldMk cId="1902187157" sldId="459"/>
            <ac:spMk id="60" creationId="{382F6AAE-541B-41A6-2C40-5A5A63771DAA}"/>
          </ac:spMkLst>
        </pc:spChg>
        <pc:spChg chg="mod">
          <ac:chgData name="Erika Montano" userId="6caf0c66-b03f-40e2-8498-8f8306a7d8cc" providerId="ADAL" clId="{60F1FC28-A990-6F4A-883A-31FF49A99C71}" dt="2025-02-04T19:20:26.025" v="632"/>
          <ac:spMkLst>
            <pc:docMk/>
            <pc:sldMk cId="1902187157" sldId="459"/>
            <ac:spMk id="65" creationId="{A8242E43-9B2F-F27E-FFCB-A048FA3F822B}"/>
          </ac:spMkLst>
        </pc:spChg>
        <pc:spChg chg="mod">
          <ac:chgData name="Erika Montano" userId="6caf0c66-b03f-40e2-8498-8f8306a7d8cc" providerId="ADAL" clId="{60F1FC28-A990-6F4A-883A-31FF49A99C71}" dt="2025-02-04T19:20:26.025" v="632"/>
          <ac:spMkLst>
            <pc:docMk/>
            <pc:sldMk cId="1902187157" sldId="459"/>
            <ac:spMk id="66" creationId="{696144AD-F510-5B68-1CC7-6FD255FEF778}"/>
          </ac:spMkLst>
        </pc:spChg>
        <pc:spChg chg="mod">
          <ac:chgData name="Erika Montano" userId="6caf0c66-b03f-40e2-8498-8f8306a7d8cc" providerId="ADAL" clId="{60F1FC28-A990-6F4A-883A-31FF49A99C71}" dt="2025-02-04T19:20:26.025" v="632"/>
          <ac:spMkLst>
            <pc:docMk/>
            <pc:sldMk cId="1902187157" sldId="459"/>
            <ac:spMk id="68" creationId="{AAB93BFD-517A-D2BA-A816-4611132893A1}"/>
          </ac:spMkLst>
        </pc:spChg>
        <pc:spChg chg="mod">
          <ac:chgData name="Erika Montano" userId="6caf0c66-b03f-40e2-8498-8f8306a7d8cc" providerId="ADAL" clId="{60F1FC28-A990-6F4A-883A-31FF49A99C71}" dt="2025-02-04T19:20:26.025" v="632"/>
          <ac:spMkLst>
            <pc:docMk/>
            <pc:sldMk cId="1902187157" sldId="459"/>
            <ac:spMk id="69" creationId="{237612C2-A6C2-E59A-A871-E412BA31163B}"/>
          </ac:spMkLst>
        </pc:spChg>
        <pc:spChg chg="mod">
          <ac:chgData name="Erika Montano" userId="6caf0c66-b03f-40e2-8498-8f8306a7d8cc" providerId="ADAL" clId="{60F1FC28-A990-6F4A-883A-31FF49A99C71}" dt="2025-02-04T19:20:26.025" v="632"/>
          <ac:spMkLst>
            <pc:docMk/>
            <pc:sldMk cId="1902187157" sldId="459"/>
            <ac:spMk id="75" creationId="{B153A74A-1F8C-957F-7785-3C7A6F9518E1}"/>
          </ac:spMkLst>
        </pc:spChg>
        <pc:spChg chg="mod">
          <ac:chgData name="Erika Montano" userId="6caf0c66-b03f-40e2-8498-8f8306a7d8cc" providerId="ADAL" clId="{60F1FC28-A990-6F4A-883A-31FF49A99C71}" dt="2025-02-04T19:20:26.025" v="632"/>
          <ac:spMkLst>
            <pc:docMk/>
            <pc:sldMk cId="1902187157" sldId="459"/>
            <ac:spMk id="77" creationId="{F642EA45-5F55-622E-0DC4-67D16F074952}"/>
          </ac:spMkLst>
        </pc:spChg>
        <pc:spChg chg="mod">
          <ac:chgData name="Erika Montano" userId="6caf0c66-b03f-40e2-8498-8f8306a7d8cc" providerId="ADAL" clId="{60F1FC28-A990-6F4A-883A-31FF49A99C71}" dt="2025-02-04T19:20:26.025" v="632"/>
          <ac:spMkLst>
            <pc:docMk/>
            <pc:sldMk cId="1902187157" sldId="459"/>
            <ac:spMk id="80" creationId="{82E12F40-4FF7-E187-853A-71FE1551B461}"/>
          </ac:spMkLst>
        </pc:spChg>
        <pc:spChg chg="mod">
          <ac:chgData name="Erika Montano" userId="6caf0c66-b03f-40e2-8498-8f8306a7d8cc" providerId="ADAL" clId="{60F1FC28-A990-6F4A-883A-31FF49A99C71}" dt="2025-02-04T19:20:26.025" v="632"/>
          <ac:spMkLst>
            <pc:docMk/>
            <pc:sldMk cId="1902187157" sldId="459"/>
            <ac:spMk id="83" creationId="{1D469B2B-BB5A-BC2A-5E6E-1516CCBC08E5}"/>
          </ac:spMkLst>
        </pc:spChg>
        <pc:spChg chg="mod">
          <ac:chgData name="Erika Montano" userId="6caf0c66-b03f-40e2-8498-8f8306a7d8cc" providerId="ADAL" clId="{60F1FC28-A990-6F4A-883A-31FF49A99C71}" dt="2025-02-04T19:20:26.025" v="632"/>
          <ac:spMkLst>
            <pc:docMk/>
            <pc:sldMk cId="1902187157" sldId="459"/>
            <ac:spMk id="84" creationId="{23478C7C-2219-3E84-294C-3CA07BAB642D}"/>
          </ac:spMkLst>
        </pc:spChg>
        <pc:spChg chg="mod">
          <ac:chgData name="Erika Montano" userId="6caf0c66-b03f-40e2-8498-8f8306a7d8cc" providerId="ADAL" clId="{60F1FC28-A990-6F4A-883A-31FF49A99C71}" dt="2025-02-04T19:20:26.025" v="632"/>
          <ac:spMkLst>
            <pc:docMk/>
            <pc:sldMk cId="1902187157" sldId="459"/>
            <ac:spMk id="87" creationId="{B470EFEC-7368-B87A-9B02-974FED17E947}"/>
          </ac:spMkLst>
        </pc:spChg>
        <pc:spChg chg="mod">
          <ac:chgData name="Erika Montano" userId="6caf0c66-b03f-40e2-8498-8f8306a7d8cc" providerId="ADAL" clId="{60F1FC28-A990-6F4A-883A-31FF49A99C71}" dt="2025-02-04T19:20:54.091" v="637"/>
          <ac:spMkLst>
            <pc:docMk/>
            <pc:sldMk cId="1902187157" sldId="459"/>
            <ac:spMk id="91" creationId="{560BA23F-DE69-0146-354D-E78DDBB4A46C}"/>
          </ac:spMkLst>
        </pc:spChg>
        <pc:spChg chg="mod">
          <ac:chgData name="Erika Montano" userId="6caf0c66-b03f-40e2-8498-8f8306a7d8cc" providerId="ADAL" clId="{60F1FC28-A990-6F4A-883A-31FF49A99C71}" dt="2025-02-04T19:20:54.091" v="637"/>
          <ac:spMkLst>
            <pc:docMk/>
            <pc:sldMk cId="1902187157" sldId="459"/>
            <ac:spMk id="94" creationId="{0818192D-7F95-2353-914D-63157596DFD7}"/>
          </ac:spMkLst>
        </pc:spChg>
        <pc:spChg chg="mod">
          <ac:chgData name="Erika Montano" userId="6caf0c66-b03f-40e2-8498-8f8306a7d8cc" providerId="ADAL" clId="{60F1FC28-A990-6F4A-883A-31FF49A99C71}" dt="2025-02-04T19:20:54.091" v="637"/>
          <ac:spMkLst>
            <pc:docMk/>
            <pc:sldMk cId="1902187157" sldId="459"/>
            <ac:spMk id="97" creationId="{0CD22BD6-E0FA-9298-3361-23E257299C6E}"/>
          </ac:spMkLst>
        </pc:spChg>
        <pc:spChg chg="mod">
          <ac:chgData name="Erika Montano" userId="6caf0c66-b03f-40e2-8498-8f8306a7d8cc" providerId="ADAL" clId="{60F1FC28-A990-6F4A-883A-31FF49A99C71}" dt="2025-02-04T19:20:54.091" v="637"/>
          <ac:spMkLst>
            <pc:docMk/>
            <pc:sldMk cId="1902187157" sldId="459"/>
            <ac:spMk id="98" creationId="{622FBBB2-1D14-F608-E7C0-3564261F6B2B}"/>
          </ac:spMkLst>
        </pc:spChg>
        <pc:spChg chg="mod">
          <ac:chgData name="Erika Montano" userId="6caf0c66-b03f-40e2-8498-8f8306a7d8cc" providerId="ADAL" clId="{60F1FC28-A990-6F4A-883A-31FF49A99C71}" dt="2025-02-04T19:20:54.091" v="637"/>
          <ac:spMkLst>
            <pc:docMk/>
            <pc:sldMk cId="1902187157" sldId="459"/>
            <ac:spMk id="100" creationId="{FE477C0F-8431-236C-BFCC-0B15BBA6C802}"/>
          </ac:spMkLst>
        </pc:spChg>
        <pc:spChg chg="mod">
          <ac:chgData name="Erika Montano" userId="6caf0c66-b03f-40e2-8498-8f8306a7d8cc" providerId="ADAL" clId="{60F1FC28-A990-6F4A-883A-31FF49A99C71}" dt="2025-02-04T19:20:54.091" v="637"/>
          <ac:spMkLst>
            <pc:docMk/>
            <pc:sldMk cId="1902187157" sldId="459"/>
            <ac:spMk id="103" creationId="{DFE305DD-211E-EBAC-1E13-1EE6077C2E00}"/>
          </ac:spMkLst>
        </pc:spChg>
        <pc:spChg chg="mod">
          <ac:chgData name="Erika Montano" userId="6caf0c66-b03f-40e2-8498-8f8306a7d8cc" providerId="ADAL" clId="{60F1FC28-A990-6F4A-883A-31FF49A99C71}" dt="2025-02-04T19:20:54.091" v="637"/>
          <ac:spMkLst>
            <pc:docMk/>
            <pc:sldMk cId="1902187157" sldId="459"/>
            <ac:spMk id="104" creationId="{8E56212C-BFF7-4BE4-662D-24EB156B7B47}"/>
          </ac:spMkLst>
        </pc:spChg>
        <pc:spChg chg="mod">
          <ac:chgData name="Erika Montano" userId="6caf0c66-b03f-40e2-8498-8f8306a7d8cc" providerId="ADAL" clId="{60F1FC28-A990-6F4A-883A-31FF49A99C71}" dt="2025-02-04T19:20:54.091" v="637"/>
          <ac:spMkLst>
            <pc:docMk/>
            <pc:sldMk cId="1902187157" sldId="459"/>
            <ac:spMk id="106" creationId="{956709DB-34C7-A9E5-4AE9-80B5983B2177}"/>
          </ac:spMkLst>
        </pc:spChg>
        <pc:spChg chg="mod">
          <ac:chgData name="Erika Montano" userId="6caf0c66-b03f-40e2-8498-8f8306a7d8cc" providerId="ADAL" clId="{60F1FC28-A990-6F4A-883A-31FF49A99C71}" dt="2025-02-04T19:20:54.091" v="637"/>
          <ac:spMkLst>
            <pc:docMk/>
            <pc:sldMk cId="1902187157" sldId="459"/>
            <ac:spMk id="107" creationId="{8E348E85-0436-84F1-C360-D378BC8E3C4F}"/>
          </ac:spMkLst>
        </pc:spChg>
        <pc:spChg chg="mod">
          <ac:chgData name="Erika Montano" userId="6caf0c66-b03f-40e2-8498-8f8306a7d8cc" providerId="ADAL" clId="{60F1FC28-A990-6F4A-883A-31FF49A99C71}" dt="2025-02-04T19:20:54.091" v="637"/>
          <ac:spMkLst>
            <pc:docMk/>
            <pc:sldMk cId="1902187157" sldId="459"/>
            <ac:spMk id="113" creationId="{496F439D-FCB6-A4D3-79AC-A148F8364E63}"/>
          </ac:spMkLst>
        </pc:spChg>
        <pc:spChg chg="mod">
          <ac:chgData name="Erika Montano" userId="6caf0c66-b03f-40e2-8498-8f8306a7d8cc" providerId="ADAL" clId="{60F1FC28-A990-6F4A-883A-31FF49A99C71}" dt="2025-02-04T19:21:29.790" v="647"/>
          <ac:spMkLst>
            <pc:docMk/>
            <pc:sldMk cId="1902187157" sldId="459"/>
            <ac:spMk id="115" creationId="{809734D2-B9A5-636D-B83B-2920D6C78E40}"/>
          </ac:spMkLst>
        </pc:spChg>
        <pc:spChg chg="mod">
          <ac:chgData name="Erika Montano" userId="6caf0c66-b03f-40e2-8498-8f8306a7d8cc" providerId="ADAL" clId="{60F1FC28-A990-6F4A-883A-31FF49A99C71}" dt="2025-02-04T19:21:29.790" v="647"/>
          <ac:spMkLst>
            <pc:docMk/>
            <pc:sldMk cId="1902187157" sldId="459"/>
            <ac:spMk id="116" creationId="{48A9A615-10AA-D67A-78CF-53504677BF28}"/>
          </ac:spMkLst>
        </pc:spChg>
        <pc:spChg chg="mod">
          <ac:chgData name="Erika Montano" userId="6caf0c66-b03f-40e2-8498-8f8306a7d8cc" providerId="ADAL" clId="{60F1FC28-A990-6F4A-883A-31FF49A99C71}" dt="2025-02-04T19:21:29.790" v="647"/>
          <ac:spMkLst>
            <pc:docMk/>
            <pc:sldMk cId="1902187157" sldId="459"/>
            <ac:spMk id="118" creationId="{BEB8A27A-25A8-AC97-0515-1FB73283813E}"/>
          </ac:spMkLst>
        </pc:spChg>
        <pc:spChg chg="mod">
          <ac:chgData name="Erika Montano" userId="6caf0c66-b03f-40e2-8498-8f8306a7d8cc" providerId="ADAL" clId="{60F1FC28-A990-6F4A-883A-31FF49A99C71}" dt="2025-02-04T19:21:29.790" v="647"/>
          <ac:spMkLst>
            <pc:docMk/>
            <pc:sldMk cId="1902187157" sldId="459"/>
            <ac:spMk id="119" creationId="{B4D551C1-53A8-2BC7-87AB-D04CD0373BDC}"/>
          </ac:spMkLst>
        </pc:spChg>
        <pc:spChg chg="mod">
          <ac:chgData name="Erika Montano" userId="6caf0c66-b03f-40e2-8498-8f8306a7d8cc" providerId="ADAL" clId="{60F1FC28-A990-6F4A-883A-31FF49A99C71}" dt="2025-02-04T19:21:29.790" v="647"/>
          <ac:spMkLst>
            <pc:docMk/>
            <pc:sldMk cId="1902187157" sldId="459"/>
            <ac:spMk id="121" creationId="{D873F2F5-B80B-4159-D040-A3AC35743C29}"/>
          </ac:spMkLst>
        </pc:spChg>
        <pc:spChg chg="mod">
          <ac:chgData name="Erika Montano" userId="6caf0c66-b03f-40e2-8498-8f8306a7d8cc" providerId="ADAL" clId="{60F1FC28-A990-6F4A-883A-31FF49A99C71}" dt="2025-02-04T19:21:29.790" v="647"/>
          <ac:spMkLst>
            <pc:docMk/>
            <pc:sldMk cId="1902187157" sldId="459"/>
            <ac:spMk id="124" creationId="{9B588716-0525-7A4D-4EC0-59DA8D2FF2E8}"/>
          </ac:spMkLst>
        </pc:spChg>
        <pc:spChg chg="mod">
          <ac:chgData name="Erika Montano" userId="6caf0c66-b03f-40e2-8498-8f8306a7d8cc" providerId="ADAL" clId="{60F1FC28-A990-6F4A-883A-31FF49A99C71}" dt="2025-02-04T19:21:29.790" v="647"/>
          <ac:spMkLst>
            <pc:docMk/>
            <pc:sldMk cId="1902187157" sldId="459"/>
            <ac:spMk id="133" creationId="{9D514860-DA08-FB6F-C6A3-BEEADAD3E721}"/>
          </ac:spMkLst>
        </pc:spChg>
        <pc:spChg chg="mod">
          <ac:chgData name="Erika Montano" userId="6caf0c66-b03f-40e2-8498-8f8306a7d8cc" providerId="ADAL" clId="{60F1FC28-A990-6F4A-883A-31FF49A99C71}" dt="2025-02-04T19:21:29.790" v="647"/>
          <ac:spMkLst>
            <pc:docMk/>
            <pc:sldMk cId="1902187157" sldId="459"/>
            <ac:spMk id="134" creationId="{F1D8F74E-7349-D35C-2168-4947B3F42282}"/>
          </ac:spMkLst>
        </pc:spChg>
        <pc:spChg chg="mod">
          <ac:chgData name="Erika Montano" userId="6caf0c66-b03f-40e2-8498-8f8306a7d8cc" providerId="ADAL" clId="{60F1FC28-A990-6F4A-883A-31FF49A99C71}" dt="2025-02-04T19:21:29.790" v="647"/>
          <ac:spMkLst>
            <pc:docMk/>
            <pc:sldMk cId="1902187157" sldId="459"/>
            <ac:spMk id="136" creationId="{A7BA66ED-C664-EF97-166B-46AC7385D096}"/>
          </ac:spMkLst>
        </pc:spChg>
        <pc:spChg chg="mod">
          <ac:chgData name="Erika Montano" userId="6caf0c66-b03f-40e2-8498-8f8306a7d8cc" providerId="ADAL" clId="{60F1FC28-A990-6F4A-883A-31FF49A99C71}" dt="2025-02-04T19:21:29.790" v="647"/>
          <ac:spMkLst>
            <pc:docMk/>
            <pc:sldMk cId="1902187157" sldId="459"/>
            <ac:spMk id="137" creationId="{75B55978-9D6B-A4E0-6130-1256D3C5BF56}"/>
          </ac:spMkLst>
        </pc:spChg>
        <pc:picChg chg="del">
          <ac:chgData name="Erika Montano" userId="6caf0c66-b03f-40e2-8498-8f8306a7d8cc" providerId="ADAL" clId="{60F1FC28-A990-6F4A-883A-31FF49A99C71}" dt="2025-02-04T19:19:40.617" v="629" actId="478"/>
          <ac:picMkLst>
            <pc:docMk/>
            <pc:sldMk cId="1902187157" sldId="459"/>
            <ac:picMk id="15" creationId="{D946F41A-99DC-5C22-80E3-B65273F99277}"/>
          </ac:picMkLst>
        </pc:picChg>
        <pc:picChg chg="add del mod">
          <ac:chgData name="Erika Montano" userId="6caf0c66-b03f-40e2-8498-8f8306a7d8cc" providerId="ADAL" clId="{60F1FC28-A990-6F4A-883A-31FF49A99C71}" dt="2025-02-04T19:20:44.502" v="636" actId="478"/>
          <ac:picMkLst>
            <pc:docMk/>
            <pc:sldMk cId="1902187157" sldId="459"/>
            <ac:picMk id="89" creationId="{23CE1181-7803-001B-6996-34D5F82EF175}"/>
          </ac:picMkLst>
        </pc:picChg>
        <pc:picChg chg="add mod">
          <ac:chgData name="Erika Montano" userId="6caf0c66-b03f-40e2-8498-8f8306a7d8cc" providerId="ADAL" clId="{60F1FC28-A990-6F4A-883A-31FF49A99C71}" dt="2025-02-04T19:21:56.035" v="653" actId="14100"/>
          <ac:picMkLst>
            <pc:docMk/>
            <pc:sldMk cId="1902187157" sldId="459"/>
            <ac:picMk id="138" creationId="{D8871F22-7C1E-E150-B04C-F8EB831027BA}"/>
          </ac:picMkLst>
        </pc:picChg>
      </pc:sldChg>
      <pc:sldChg chg="addSp delSp modSp mod">
        <pc:chgData name="Erika Montano" userId="6caf0c66-b03f-40e2-8498-8f8306a7d8cc" providerId="ADAL" clId="{60F1FC28-A990-6F4A-883A-31FF49A99C71}" dt="2025-02-04T19:42:28.772" v="840" actId="1076"/>
        <pc:sldMkLst>
          <pc:docMk/>
          <pc:sldMk cId="3537032160" sldId="486"/>
        </pc:sldMkLst>
        <pc:picChg chg="add mod">
          <ac:chgData name="Erika Montano" userId="6caf0c66-b03f-40e2-8498-8f8306a7d8cc" providerId="ADAL" clId="{60F1FC28-A990-6F4A-883A-31FF49A99C71}" dt="2025-02-04T19:42:28.772" v="840" actId="1076"/>
          <ac:picMkLst>
            <pc:docMk/>
            <pc:sldMk cId="3537032160" sldId="486"/>
            <ac:picMk id="2" creationId="{1A4CCA35-690B-AC9D-CD67-ED3C4365416D}"/>
          </ac:picMkLst>
        </pc:picChg>
        <pc:picChg chg="del mod">
          <ac:chgData name="Erika Montano" userId="6caf0c66-b03f-40e2-8498-8f8306a7d8cc" providerId="ADAL" clId="{60F1FC28-A990-6F4A-883A-31FF49A99C71}" dt="2025-02-04T18:33:04.516" v="473" actId="478"/>
          <ac:picMkLst>
            <pc:docMk/>
            <pc:sldMk cId="3537032160" sldId="486"/>
            <ac:picMk id="3" creationId="{D60F2F07-CF70-3BC1-36B4-5F350F322619}"/>
          </ac:picMkLst>
        </pc:picChg>
        <pc:picChg chg="add del mod">
          <ac:chgData name="Erika Montano" userId="6caf0c66-b03f-40e2-8498-8f8306a7d8cc" providerId="ADAL" clId="{60F1FC28-A990-6F4A-883A-31FF49A99C71}" dt="2025-02-04T19:42:21.770" v="837" actId="478"/>
          <ac:picMkLst>
            <pc:docMk/>
            <pc:sldMk cId="3537032160" sldId="486"/>
            <ac:picMk id="4" creationId="{3BED35DD-DE1A-1945-8F60-EFE8BD77D5F5}"/>
          </ac:picMkLst>
        </pc:picChg>
      </pc:sldChg>
      <pc:sldChg chg="addSp delSp modSp new mod ord">
        <pc:chgData name="Erika Montano" userId="6caf0c66-b03f-40e2-8498-8f8306a7d8cc" providerId="ADAL" clId="{60F1FC28-A990-6F4A-883A-31FF49A99C71}" dt="2025-01-23T17:59:41.715" v="85" actId="20578"/>
        <pc:sldMkLst>
          <pc:docMk/>
          <pc:sldMk cId="543873897" sldId="487"/>
        </pc:sldMkLst>
      </pc:sldChg>
      <pc:sldChg chg="del">
        <pc:chgData name="Erika Montano" userId="6caf0c66-b03f-40e2-8498-8f8306a7d8cc" providerId="ADAL" clId="{60F1FC28-A990-6F4A-883A-31FF49A99C71}" dt="2025-01-23T17:22:00.293" v="0" actId="2696"/>
        <pc:sldMkLst>
          <pc:docMk/>
          <pc:sldMk cId="1785432095" sldId="487"/>
        </pc:sldMkLst>
      </pc:sldChg>
      <pc:sldChg chg="modSp new del mod">
        <pc:chgData name="Erika Montano" userId="6caf0c66-b03f-40e2-8498-8f8306a7d8cc" providerId="ADAL" clId="{60F1FC28-A990-6F4A-883A-31FF49A99C71}" dt="2025-01-23T17:24:14.798" v="42" actId="2696"/>
        <pc:sldMkLst>
          <pc:docMk/>
          <pc:sldMk cId="2937342389" sldId="487"/>
        </pc:sldMkLst>
      </pc:sldChg>
      <pc:sldChg chg="modSp mod">
        <pc:chgData name="Erika Montano" userId="6caf0c66-b03f-40e2-8498-8f8306a7d8cc" providerId="ADAL" clId="{60F1FC28-A990-6F4A-883A-31FF49A99C71}" dt="2025-02-04T18:52:09.800" v="586" actId="20577"/>
        <pc:sldMkLst>
          <pc:docMk/>
          <pc:sldMk cId="2469939453" sldId="488"/>
        </pc:sldMkLst>
        <pc:spChg chg="mod">
          <ac:chgData name="Erika Montano" userId="6caf0c66-b03f-40e2-8498-8f8306a7d8cc" providerId="ADAL" clId="{60F1FC28-A990-6F4A-883A-31FF49A99C71}" dt="2025-01-27T19:51:55.076" v="187" actId="20577"/>
          <ac:spMkLst>
            <pc:docMk/>
            <pc:sldMk cId="2469939453" sldId="488"/>
            <ac:spMk id="10" creationId="{3CAD3EEA-F491-4537-AE9E-A2CA8229CCA5}"/>
          </ac:spMkLst>
        </pc:spChg>
        <pc:graphicFrameChg chg="modGraphic">
          <ac:chgData name="Erika Montano" userId="6caf0c66-b03f-40e2-8498-8f8306a7d8cc" providerId="ADAL" clId="{60F1FC28-A990-6F4A-883A-31FF49A99C71}" dt="2025-02-04T18:52:09.800" v="586" actId="20577"/>
          <ac:graphicFrameMkLst>
            <pc:docMk/>
            <pc:sldMk cId="2469939453" sldId="488"/>
            <ac:graphicFrameMk id="12" creationId="{330DE0B0-D8C1-FED7-7F43-5CBBB575B325}"/>
          </ac:graphicFrameMkLst>
        </pc:graphicFrameChg>
      </pc:sldChg>
      <pc:sldChg chg="addSp delSp modSp new mod">
        <pc:chgData name="Erika Montano" userId="6caf0c66-b03f-40e2-8498-8f8306a7d8cc" providerId="ADAL" clId="{60F1FC28-A990-6F4A-883A-31FF49A99C71}" dt="2025-01-27T22:54:23.835" v="216" actId="20577"/>
        <pc:sldMkLst>
          <pc:docMk/>
          <pc:sldMk cId="1930412796" sldId="489"/>
        </pc:sldMkLst>
        <pc:spChg chg="mod">
          <ac:chgData name="Erika Montano" userId="6caf0c66-b03f-40e2-8498-8f8306a7d8cc" providerId="ADAL" clId="{60F1FC28-A990-6F4A-883A-31FF49A99C71}" dt="2025-01-27T22:53:32.460" v="204"/>
          <ac:spMkLst>
            <pc:docMk/>
            <pc:sldMk cId="1930412796" sldId="489"/>
            <ac:spMk id="2" creationId="{499AB940-5A3D-6E5C-2AFD-7E2804F14F66}"/>
          </ac:spMkLst>
        </pc:spChg>
        <pc:spChg chg="mod">
          <ac:chgData name="Erika Montano" userId="6caf0c66-b03f-40e2-8498-8f8306a7d8cc" providerId="ADAL" clId="{60F1FC28-A990-6F4A-883A-31FF49A99C71}" dt="2025-01-27T22:54:23.835" v="216" actId="20577"/>
          <ac:spMkLst>
            <pc:docMk/>
            <pc:sldMk cId="1930412796" sldId="489"/>
            <ac:spMk id="3" creationId="{5261BC58-A01B-942D-E7F0-9647E368197A}"/>
          </ac:spMkLst>
        </pc:spChg>
        <pc:picChg chg="add mod">
          <ac:chgData name="Erika Montano" userId="6caf0c66-b03f-40e2-8498-8f8306a7d8cc" providerId="ADAL" clId="{60F1FC28-A990-6F4A-883A-31FF49A99C71}" dt="2025-01-27T22:54:11.941" v="213" actId="1076"/>
          <ac:picMkLst>
            <pc:docMk/>
            <pc:sldMk cId="1930412796" sldId="489"/>
            <ac:picMk id="5" creationId="{1ACAC362-104D-B0D0-97B3-5F326C404529}"/>
          </ac:picMkLst>
        </pc:picChg>
      </pc:sldChg>
      <pc:sldChg chg="addSp delSp modSp new mod">
        <pc:chgData name="Erika Montano" userId="6caf0c66-b03f-40e2-8498-8f8306a7d8cc" providerId="ADAL" clId="{60F1FC28-A990-6F4A-883A-31FF49A99C71}" dt="2025-01-27T22:56:01.666" v="230" actId="1076"/>
        <pc:sldMkLst>
          <pc:docMk/>
          <pc:sldMk cId="3698538197" sldId="490"/>
        </pc:sldMkLst>
        <pc:spChg chg="mod">
          <ac:chgData name="Erika Montano" userId="6caf0c66-b03f-40e2-8498-8f8306a7d8cc" providerId="ADAL" clId="{60F1FC28-A990-6F4A-883A-31FF49A99C71}" dt="2025-01-27T22:55:46.848" v="224" actId="27636"/>
          <ac:spMkLst>
            <pc:docMk/>
            <pc:sldMk cId="3698538197" sldId="490"/>
            <ac:spMk id="2" creationId="{D0E3655D-1DD0-55ED-419F-1BFFC7C06805}"/>
          </ac:spMkLst>
        </pc:spChg>
        <pc:picChg chg="add mod">
          <ac:chgData name="Erika Montano" userId="6caf0c66-b03f-40e2-8498-8f8306a7d8cc" providerId="ADAL" clId="{60F1FC28-A990-6F4A-883A-31FF49A99C71}" dt="2025-01-27T22:56:01.666" v="230" actId="1076"/>
          <ac:picMkLst>
            <pc:docMk/>
            <pc:sldMk cId="3698538197" sldId="490"/>
            <ac:picMk id="5" creationId="{166A0164-7181-25CE-9FDB-2BE11230707F}"/>
          </ac:picMkLst>
        </pc:picChg>
      </pc:sldChg>
      <pc:sldChg chg="addSp delSp modSp new mod">
        <pc:chgData name="Erika Montano" userId="6caf0c66-b03f-40e2-8498-8f8306a7d8cc" providerId="ADAL" clId="{60F1FC28-A990-6F4A-883A-31FF49A99C71}" dt="2025-01-27T22:56:34.823" v="244" actId="1076"/>
        <pc:sldMkLst>
          <pc:docMk/>
          <pc:sldMk cId="4237300832" sldId="491"/>
        </pc:sldMkLst>
        <pc:spChg chg="mod">
          <ac:chgData name="Erika Montano" userId="6caf0c66-b03f-40e2-8498-8f8306a7d8cc" providerId="ADAL" clId="{60F1FC28-A990-6F4A-883A-31FF49A99C71}" dt="2025-01-27T22:56:16.361" v="239" actId="20577"/>
          <ac:spMkLst>
            <pc:docMk/>
            <pc:sldMk cId="4237300832" sldId="491"/>
            <ac:spMk id="2" creationId="{7F446834-BF03-5823-0396-B23B6381CA4D}"/>
          </ac:spMkLst>
        </pc:spChg>
        <pc:graphicFrameChg chg="add mod">
          <ac:chgData name="Erika Montano" userId="6caf0c66-b03f-40e2-8498-8f8306a7d8cc" providerId="ADAL" clId="{60F1FC28-A990-6F4A-883A-31FF49A99C71}" dt="2025-01-27T22:56:34.823" v="244" actId="1076"/>
          <ac:graphicFrameMkLst>
            <pc:docMk/>
            <pc:sldMk cId="4237300832" sldId="491"/>
            <ac:graphicFrameMk id="5" creationId="{B2D366DC-10DB-6FE6-F4B4-FC95875549ED}"/>
          </ac:graphicFrameMkLst>
        </pc:graphicFrameChg>
      </pc:sldChg>
      <pc:sldChg chg="addSp delSp modSp new del mod">
        <pc:chgData name="Erika Montano" userId="6caf0c66-b03f-40e2-8498-8f8306a7d8cc" providerId="ADAL" clId="{60F1FC28-A990-6F4A-883A-31FF49A99C71}" dt="2025-01-27T23:20:19.199" v="401" actId="2696"/>
        <pc:sldMkLst>
          <pc:docMk/>
          <pc:sldMk cId="1885732423" sldId="492"/>
        </pc:sldMkLst>
      </pc:sldChg>
      <pc:sldChg chg="addSp delSp modSp new mod modClrScheme chgLayout">
        <pc:chgData name="Erika Montano" userId="6caf0c66-b03f-40e2-8498-8f8306a7d8cc" providerId="ADAL" clId="{60F1FC28-A990-6F4A-883A-31FF49A99C71}" dt="2025-01-27T23:03:08.156" v="317" actId="11530"/>
        <pc:sldMkLst>
          <pc:docMk/>
          <pc:sldMk cId="2144362288" sldId="493"/>
        </pc:sldMkLst>
        <pc:spChg chg="mod ord">
          <ac:chgData name="Erika Montano" userId="6caf0c66-b03f-40e2-8498-8f8306a7d8cc" providerId="ADAL" clId="{60F1FC28-A990-6F4A-883A-31FF49A99C71}" dt="2025-01-27T22:59:21.056" v="295" actId="700"/>
          <ac:spMkLst>
            <pc:docMk/>
            <pc:sldMk cId="2144362288" sldId="493"/>
            <ac:spMk id="2" creationId="{05F9C3E3-D3F1-70EE-A029-86204E9DF5B9}"/>
          </ac:spMkLst>
        </pc:spChg>
        <pc:graphicFrameChg chg="add mod">
          <ac:chgData name="Erika Montano" userId="6caf0c66-b03f-40e2-8498-8f8306a7d8cc" providerId="ADAL" clId="{60F1FC28-A990-6F4A-883A-31FF49A99C71}" dt="2025-01-27T23:03:08.156" v="317" actId="11530"/>
          <ac:graphicFrameMkLst>
            <pc:docMk/>
            <pc:sldMk cId="2144362288" sldId="493"/>
            <ac:graphicFrameMk id="5" creationId="{F87B694C-C3F5-50ED-5994-A44214431B1C}"/>
          </ac:graphicFrameMkLst>
        </pc:graphicFrameChg>
      </pc:sldChg>
      <pc:sldChg chg="addSp delSp modSp new mod">
        <pc:chgData name="Erika Montano" userId="6caf0c66-b03f-40e2-8498-8f8306a7d8cc" providerId="ADAL" clId="{60F1FC28-A990-6F4A-883A-31FF49A99C71}" dt="2025-01-27T23:03:19.999" v="320" actId="1076"/>
        <pc:sldMkLst>
          <pc:docMk/>
          <pc:sldMk cId="432975276" sldId="494"/>
        </pc:sldMkLst>
        <pc:spChg chg="mod">
          <ac:chgData name="Erika Montano" userId="6caf0c66-b03f-40e2-8498-8f8306a7d8cc" providerId="ADAL" clId="{60F1FC28-A990-6F4A-883A-31FF49A99C71}" dt="2025-01-27T23:01:16.223" v="305" actId="27636"/>
          <ac:spMkLst>
            <pc:docMk/>
            <pc:sldMk cId="432975276" sldId="494"/>
            <ac:spMk id="2" creationId="{CB965D2C-B537-FBDA-E808-005C78099CBF}"/>
          </ac:spMkLst>
        </pc:spChg>
        <pc:graphicFrameChg chg="add mod">
          <ac:chgData name="Erika Montano" userId="6caf0c66-b03f-40e2-8498-8f8306a7d8cc" providerId="ADAL" clId="{60F1FC28-A990-6F4A-883A-31FF49A99C71}" dt="2025-01-27T23:03:19.999" v="320" actId="1076"/>
          <ac:graphicFrameMkLst>
            <pc:docMk/>
            <pc:sldMk cId="432975276" sldId="494"/>
            <ac:graphicFrameMk id="5" creationId="{02D9D966-F882-5206-3D32-6F6306608964}"/>
          </ac:graphicFrameMkLst>
        </pc:graphicFrameChg>
      </pc:sldChg>
      <pc:sldChg chg="addSp delSp modSp new mod">
        <pc:chgData name="Erika Montano" userId="6caf0c66-b03f-40e2-8498-8f8306a7d8cc" providerId="ADAL" clId="{60F1FC28-A990-6F4A-883A-31FF49A99C71}" dt="2025-01-27T23:04:24.850" v="328" actId="1076"/>
        <pc:sldMkLst>
          <pc:docMk/>
          <pc:sldMk cId="828435276" sldId="495"/>
        </pc:sldMkLst>
        <pc:spChg chg="mod">
          <ac:chgData name="Erika Montano" userId="6caf0c66-b03f-40e2-8498-8f8306a7d8cc" providerId="ADAL" clId="{60F1FC28-A990-6F4A-883A-31FF49A99C71}" dt="2025-01-27T23:04:04.036" v="322"/>
          <ac:spMkLst>
            <pc:docMk/>
            <pc:sldMk cId="828435276" sldId="495"/>
            <ac:spMk id="2" creationId="{93ED0315-22B3-417D-5DE7-F54AF087A7F8}"/>
          </ac:spMkLst>
        </pc:spChg>
        <pc:graphicFrameChg chg="add mod">
          <ac:chgData name="Erika Montano" userId="6caf0c66-b03f-40e2-8498-8f8306a7d8cc" providerId="ADAL" clId="{60F1FC28-A990-6F4A-883A-31FF49A99C71}" dt="2025-01-27T23:04:24.850" v="328" actId="1076"/>
          <ac:graphicFrameMkLst>
            <pc:docMk/>
            <pc:sldMk cId="828435276" sldId="495"/>
            <ac:graphicFrameMk id="5" creationId="{2CA6C3BB-82D4-2BFB-20FA-57C35204A9EC}"/>
          </ac:graphicFrameMkLst>
        </pc:graphicFrameChg>
      </pc:sldChg>
      <pc:sldChg chg="addSp delSp modSp new mod">
        <pc:chgData name="Erika Montano" userId="6caf0c66-b03f-40e2-8498-8f8306a7d8cc" providerId="ADAL" clId="{60F1FC28-A990-6F4A-883A-31FF49A99C71}" dt="2025-01-27T23:05:57.323" v="336" actId="1076"/>
        <pc:sldMkLst>
          <pc:docMk/>
          <pc:sldMk cId="3793473301" sldId="496"/>
        </pc:sldMkLst>
        <pc:spChg chg="mod">
          <ac:chgData name="Erika Montano" userId="6caf0c66-b03f-40e2-8498-8f8306a7d8cc" providerId="ADAL" clId="{60F1FC28-A990-6F4A-883A-31FF49A99C71}" dt="2025-01-27T23:05:41.056" v="330"/>
          <ac:spMkLst>
            <pc:docMk/>
            <pc:sldMk cId="3793473301" sldId="496"/>
            <ac:spMk id="2" creationId="{5F293DAF-B504-826A-0055-5EC21E50C483}"/>
          </ac:spMkLst>
        </pc:spChg>
        <pc:graphicFrameChg chg="add mod">
          <ac:chgData name="Erika Montano" userId="6caf0c66-b03f-40e2-8498-8f8306a7d8cc" providerId="ADAL" clId="{60F1FC28-A990-6F4A-883A-31FF49A99C71}" dt="2025-01-27T23:05:57.323" v="336" actId="1076"/>
          <ac:graphicFrameMkLst>
            <pc:docMk/>
            <pc:sldMk cId="3793473301" sldId="496"/>
            <ac:graphicFrameMk id="5" creationId="{9B690A09-DE5B-0396-759B-031EA97C4E28}"/>
          </ac:graphicFrameMkLst>
        </pc:graphicFrameChg>
      </pc:sldChg>
      <pc:sldChg chg="addSp delSp modSp new mod">
        <pc:chgData name="Erika Montano" userId="6caf0c66-b03f-40e2-8498-8f8306a7d8cc" providerId="ADAL" clId="{60F1FC28-A990-6F4A-883A-31FF49A99C71}" dt="2025-01-27T23:06:27.414" v="344" actId="1076"/>
        <pc:sldMkLst>
          <pc:docMk/>
          <pc:sldMk cId="5687443" sldId="497"/>
        </pc:sldMkLst>
        <pc:spChg chg="mod">
          <ac:chgData name="Erika Montano" userId="6caf0c66-b03f-40e2-8498-8f8306a7d8cc" providerId="ADAL" clId="{60F1FC28-A990-6F4A-883A-31FF49A99C71}" dt="2025-01-27T23:06:10.316" v="338"/>
          <ac:spMkLst>
            <pc:docMk/>
            <pc:sldMk cId="5687443" sldId="497"/>
            <ac:spMk id="2" creationId="{B280BA8A-C117-B786-4DE5-0CCF9CF5C9AC}"/>
          </ac:spMkLst>
        </pc:spChg>
        <pc:graphicFrameChg chg="add mod">
          <ac:chgData name="Erika Montano" userId="6caf0c66-b03f-40e2-8498-8f8306a7d8cc" providerId="ADAL" clId="{60F1FC28-A990-6F4A-883A-31FF49A99C71}" dt="2025-01-27T23:06:27.414" v="344" actId="1076"/>
          <ac:graphicFrameMkLst>
            <pc:docMk/>
            <pc:sldMk cId="5687443" sldId="497"/>
            <ac:graphicFrameMk id="5" creationId="{27D23F32-70FB-82BD-C704-FE3E0FC5A219}"/>
          </ac:graphicFrameMkLst>
        </pc:graphicFrameChg>
      </pc:sldChg>
      <pc:sldChg chg="addSp delSp modSp new mod">
        <pc:chgData name="Erika Montano" userId="6caf0c66-b03f-40e2-8498-8f8306a7d8cc" providerId="ADAL" clId="{60F1FC28-A990-6F4A-883A-31FF49A99C71}" dt="2025-01-27T23:13:49.996" v="352" actId="1076"/>
        <pc:sldMkLst>
          <pc:docMk/>
          <pc:sldMk cId="1099359061" sldId="498"/>
        </pc:sldMkLst>
        <pc:spChg chg="mod">
          <ac:chgData name="Erika Montano" userId="6caf0c66-b03f-40e2-8498-8f8306a7d8cc" providerId="ADAL" clId="{60F1FC28-A990-6F4A-883A-31FF49A99C71}" dt="2025-01-27T23:13:33.846" v="347" actId="27636"/>
          <ac:spMkLst>
            <pc:docMk/>
            <pc:sldMk cId="1099359061" sldId="498"/>
            <ac:spMk id="2" creationId="{5FFB248B-A521-AC85-074C-FAF2D3A64E8D}"/>
          </ac:spMkLst>
        </pc:spChg>
        <pc:graphicFrameChg chg="add mod">
          <ac:chgData name="Erika Montano" userId="6caf0c66-b03f-40e2-8498-8f8306a7d8cc" providerId="ADAL" clId="{60F1FC28-A990-6F4A-883A-31FF49A99C71}" dt="2025-01-27T23:13:49.996" v="352" actId="1076"/>
          <ac:graphicFrameMkLst>
            <pc:docMk/>
            <pc:sldMk cId="1099359061" sldId="498"/>
            <ac:graphicFrameMk id="5" creationId="{5C17B9CD-F9F5-EFCB-9A37-1BC8D227D833}"/>
          </ac:graphicFrameMkLst>
        </pc:graphicFrameChg>
      </pc:sldChg>
      <pc:sldChg chg="addSp delSp modSp new mod">
        <pc:chgData name="Erika Montano" userId="6caf0c66-b03f-40e2-8498-8f8306a7d8cc" providerId="ADAL" clId="{60F1FC28-A990-6F4A-883A-31FF49A99C71}" dt="2025-01-27T23:19:07.318" v="400" actId="1076"/>
        <pc:sldMkLst>
          <pc:docMk/>
          <pc:sldMk cId="1603620135" sldId="499"/>
        </pc:sldMkLst>
        <pc:spChg chg="mod">
          <ac:chgData name="Erika Montano" userId="6caf0c66-b03f-40e2-8498-8f8306a7d8cc" providerId="ADAL" clId="{60F1FC28-A990-6F4A-883A-31FF49A99C71}" dt="2025-01-27T23:14:02.466" v="354"/>
          <ac:spMkLst>
            <pc:docMk/>
            <pc:sldMk cId="1603620135" sldId="499"/>
            <ac:spMk id="2" creationId="{CD01A139-5AF9-8A42-8279-E8621362B3CB}"/>
          </ac:spMkLst>
        </pc:spChg>
        <pc:graphicFrameChg chg="add mod">
          <ac:chgData name="Erika Montano" userId="6caf0c66-b03f-40e2-8498-8f8306a7d8cc" providerId="ADAL" clId="{60F1FC28-A990-6F4A-883A-31FF49A99C71}" dt="2025-01-27T23:19:07.318" v="400" actId="1076"/>
          <ac:graphicFrameMkLst>
            <pc:docMk/>
            <pc:sldMk cId="1603620135" sldId="499"/>
            <ac:graphicFrameMk id="5" creationId="{72C69C70-42B2-5F41-7DE3-F336EC46FBA4}"/>
          </ac:graphicFrameMkLst>
        </pc:graphicFrameChg>
      </pc:sldChg>
      <pc:sldChg chg="addSp delSp modSp new mod modClrScheme chgLayout">
        <pc:chgData name="Erika Montano" userId="6caf0c66-b03f-40e2-8498-8f8306a7d8cc" providerId="ADAL" clId="{60F1FC28-A990-6F4A-883A-31FF49A99C71}" dt="2025-01-27T23:25:13.317" v="471" actId="1076"/>
        <pc:sldMkLst>
          <pc:docMk/>
          <pc:sldMk cId="1467474360" sldId="500"/>
        </pc:sldMkLst>
        <pc:spChg chg="add mod ord">
          <ac:chgData name="Erika Montano" userId="6caf0c66-b03f-40e2-8498-8f8306a7d8cc" providerId="ADAL" clId="{60F1FC28-A990-6F4A-883A-31FF49A99C71}" dt="2025-01-27T23:24:52.865" v="461" actId="700"/>
          <ac:spMkLst>
            <pc:docMk/>
            <pc:sldMk cId="1467474360" sldId="500"/>
            <ac:spMk id="13" creationId="{08E48FB2-C184-7CFB-697A-9EDFEBACD8EA}"/>
          </ac:spMkLst>
        </pc:spChg>
        <pc:picChg chg="add mod">
          <ac:chgData name="Erika Montano" userId="6caf0c66-b03f-40e2-8498-8f8306a7d8cc" providerId="ADAL" clId="{60F1FC28-A990-6F4A-883A-31FF49A99C71}" dt="2025-01-27T23:25:13.317" v="471" actId="1076"/>
          <ac:picMkLst>
            <pc:docMk/>
            <pc:sldMk cId="1467474360" sldId="500"/>
            <ac:picMk id="5" creationId="{8C5BCC3C-95D2-F3F7-30D6-582C4EC90A5A}"/>
          </ac:picMkLst>
        </pc:picChg>
      </pc:sldChg>
      <pc:sldChg chg="addSp delSp modSp new del mod">
        <pc:chgData name="Erika Montano" userId="6caf0c66-b03f-40e2-8498-8f8306a7d8cc" providerId="ADAL" clId="{60F1FC28-A990-6F4A-883A-31FF49A99C71}" dt="2025-02-04T19:21:09.407" v="646" actId="680"/>
        <pc:sldMkLst>
          <pc:docMk/>
          <pc:sldMk cId="1910804855" sldId="501"/>
        </pc:sldMkLst>
        <pc:spChg chg="add del mod">
          <ac:chgData name="Erika Montano" userId="6caf0c66-b03f-40e2-8498-8f8306a7d8cc" providerId="ADAL" clId="{60F1FC28-A990-6F4A-883A-31FF49A99C71}" dt="2025-02-04T19:21:08.636" v="645" actId="5793"/>
          <ac:spMkLst>
            <pc:docMk/>
            <pc:sldMk cId="1910804855" sldId="501"/>
            <ac:spMk id="3" creationId="{DEDC29D8-4096-F94E-A5C8-B265CE8F0828}"/>
          </ac:spMkLst>
        </pc:spChg>
        <pc:spChg chg="add del">
          <ac:chgData name="Erika Montano" userId="6caf0c66-b03f-40e2-8498-8f8306a7d8cc" providerId="ADAL" clId="{60F1FC28-A990-6F4A-883A-31FF49A99C71}" dt="2025-02-04T19:21:07.945" v="643" actId="478"/>
          <ac:spMkLst>
            <pc:docMk/>
            <pc:sldMk cId="1910804855" sldId="501"/>
            <ac:spMk id="4" creationId="{5BF56CC2-9E04-D286-E142-97FB4C1526C6}"/>
          </ac:spMkLst>
        </pc:spChg>
        <pc:spChg chg="mod">
          <ac:chgData name="Erika Montano" userId="6caf0c66-b03f-40e2-8498-8f8306a7d8cc" providerId="ADAL" clId="{60F1FC28-A990-6F4A-883A-31FF49A99C71}" dt="2025-02-04T19:21:00.389" v="639"/>
          <ac:spMkLst>
            <pc:docMk/>
            <pc:sldMk cId="1910804855" sldId="501"/>
            <ac:spMk id="6" creationId="{D8E4D445-B44A-4B12-5318-0607C202D209}"/>
          </ac:spMkLst>
        </pc:spChg>
        <pc:spChg chg="mod">
          <ac:chgData name="Erika Montano" userId="6caf0c66-b03f-40e2-8498-8f8306a7d8cc" providerId="ADAL" clId="{60F1FC28-A990-6F4A-883A-31FF49A99C71}" dt="2025-02-04T19:21:00.389" v="639"/>
          <ac:spMkLst>
            <pc:docMk/>
            <pc:sldMk cId="1910804855" sldId="501"/>
            <ac:spMk id="7" creationId="{996B2305-1DDB-16AF-EBB7-4D5D1855997C}"/>
          </ac:spMkLst>
        </pc:spChg>
        <pc:spChg chg="mod">
          <ac:chgData name="Erika Montano" userId="6caf0c66-b03f-40e2-8498-8f8306a7d8cc" providerId="ADAL" clId="{60F1FC28-A990-6F4A-883A-31FF49A99C71}" dt="2025-02-04T19:21:00.389" v="639"/>
          <ac:spMkLst>
            <pc:docMk/>
            <pc:sldMk cId="1910804855" sldId="501"/>
            <ac:spMk id="9" creationId="{B2647989-3D7F-49D6-39D9-0236E6466B5B}"/>
          </ac:spMkLst>
        </pc:spChg>
        <pc:spChg chg="mod">
          <ac:chgData name="Erika Montano" userId="6caf0c66-b03f-40e2-8498-8f8306a7d8cc" providerId="ADAL" clId="{60F1FC28-A990-6F4A-883A-31FF49A99C71}" dt="2025-02-04T19:21:00.389" v="639"/>
          <ac:spMkLst>
            <pc:docMk/>
            <pc:sldMk cId="1910804855" sldId="501"/>
            <ac:spMk id="10" creationId="{C9F3B9D8-6330-0FF6-4ECC-59885D73F98D}"/>
          </ac:spMkLst>
        </pc:spChg>
        <pc:spChg chg="mod">
          <ac:chgData name="Erika Montano" userId="6caf0c66-b03f-40e2-8498-8f8306a7d8cc" providerId="ADAL" clId="{60F1FC28-A990-6F4A-883A-31FF49A99C71}" dt="2025-02-04T19:21:00.389" v="639"/>
          <ac:spMkLst>
            <pc:docMk/>
            <pc:sldMk cId="1910804855" sldId="501"/>
            <ac:spMk id="12" creationId="{2CB35AA4-2BF6-AB80-94A0-FDAE05BE3C43}"/>
          </ac:spMkLst>
        </pc:spChg>
        <pc:spChg chg="mod">
          <ac:chgData name="Erika Montano" userId="6caf0c66-b03f-40e2-8498-8f8306a7d8cc" providerId="ADAL" clId="{60F1FC28-A990-6F4A-883A-31FF49A99C71}" dt="2025-02-04T19:21:00.389" v="639"/>
          <ac:spMkLst>
            <pc:docMk/>
            <pc:sldMk cId="1910804855" sldId="501"/>
            <ac:spMk id="15" creationId="{09187C97-6760-ADF0-4C35-09BAF5C8937A}"/>
          </ac:spMkLst>
        </pc:spChg>
        <pc:spChg chg="mod">
          <ac:chgData name="Erika Montano" userId="6caf0c66-b03f-40e2-8498-8f8306a7d8cc" providerId="ADAL" clId="{60F1FC28-A990-6F4A-883A-31FF49A99C71}" dt="2025-02-04T19:21:00.389" v="639"/>
          <ac:spMkLst>
            <pc:docMk/>
            <pc:sldMk cId="1910804855" sldId="501"/>
            <ac:spMk id="22" creationId="{1C15FAB1-7B4F-48C5-967E-E4F5130F0F50}"/>
          </ac:spMkLst>
        </pc:spChg>
        <pc:spChg chg="mod">
          <ac:chgData name="Erika Montano" userId="6caf0c66-b03f-40e2-8498-8f8306a7d8cc" providerId="ADAL" clId="{60F1FC28-A990-6F4A-883A-31FF49A99C71}" dt="2025-02-04T19:21:00.389" v="639"/>
          <ac:spMkLst>
            <pc:docMk/>
            <pc:sldMk cId="1910804855" sldId="501"/>
            <ac:spMk id="24" creationId="{2A95FC25-DF87-3A11-B09C-3BF91C6E4D5D}"/>
          </ac:spMkLst>
        </pc:spChg>
        <pc:spChg chg="mod">
          <ac:chgData name="Erika Montano" userId="6caf0c66-b03f-40e2-8498-8f8306a7d8cc" providerId="ADAL" clId="{60F1FC28-A990-6F4A-883A-31FF49A99C71}" dt="2025-02-04T19:21:00.389" v="639"/>
          <ac:spMkLst>
            <pc:docMk/>
            <pc:sldMk cId="1910804855" sldId="501"/>
            <ac:spMk id="25" creationId="{3A838365-8F8E-71D3-4A2C-2E2697AD66AA}"/>
          </ac:spMkLst>
        </pc:spChg>
        <pc:spChg chg="mod">
          <ac:chgData name="Erika Montano" userId="6caf0c66-b03f-40e2-8498-8f8306a7d8cc" providerId="ADAL" clId="{60F1FC28-A990-6F4A-883A-31FF49A99C71}" dt="2025-02-04T19:21:00.389" v="639"/>
          <ac:spMkLst>
            <pc:docMk/>
            <pc:sldMk cId="1910804855" sldId="501"/>
            <ac:spMk id="28" creationId="{824F922E-0EFA-162D-52B7-DCC1B72AFCB2}"/>
          </ac:spMkLst>
        </pc:spChg>
      </pc:sldChg>
    </pc:docChg>
  </pc:docChgLst>
  <pc:docChgLst>
    <pc:chgData name="Erika Montano" userId="S::emontano@rainbowmwd.com::6caf0c66-b03f-40e2-8498-8f8306a7d8cc" providerId="AD" clId="Web-{812A3462-C8E2-DF38-097B-4C712F9CF6C2}"/>
    <pc:docChg chg="addSld delSld modSld sldOrd">
      <pc:chgData name="Erika Montano" userId="S::emontano@rainbowmwd.com::6caf0c66-b03f-40e2-8498-8f8306a7d8cc" providerId="AD" clId="Web-{812A3462-C8E2-DF38-097B-4C712F9CF6C2}" dt="2024-08-01T19:55:06.083" v="587" actId="20577"/>
      <pc:docMkLst>
        <pc:docMk/>
      </pc:docMkLst>
      <pc:sldChg chg="modSp ord">
        <pc:chgData name="Erika Montano" userId="S::emontano@rainbowmwd.com::6caf0c66-b03f-40e2-8498-8f8306a7d8cc" providerId="AD" clId="Web-{812A3462-C8E2-DF38-097B-4C712F9CF6C2}" dt="2024-07-31T22:26:33.128" v="214" actId="1076"/>
        <pc:sldMkLst>
          <pc:docMk/>
          <pc:sldMk cId="728490681" sldId="400"/>
        </pc:sldMkLst>
      </pc:sldChg>
      <pc:sldChg chg="modSp ord">
        <pc:chgData name="Erika Montano" userId="S::emontano@rainbowmwd.com::6caf0c66-b03f-40e2-8498-8f8306a7d8cc" providerId="AD" clId="Web-{812A3462-C8E2-DF38-097B-4C712F9CF6C2}" dt="2024-07-31T22:34:45.930" v="278" actId="1076"/>
        <pc:sldMkLst>
          <pc:docMk/>
          <pc:sldMk cId="173824280" sldId="401"/>
        </pc:sldMkLst>
      </pc:sldChg>
      <pc:sldChg chg="modSp ord">
        <pc:chgData name="Erika Montano" userId="S::emontano@rainbowmwd.com::6caf0c66-b03f-40e2-8498-8f8306a7d8cc" providerId="AD" clId="Web-{812A3462-C8E2-DF38-097B-4C712F9CF6C2}" dt="2024-08-01T18:53:23.312" v="498" actId="1076"/>
        <pc:sldMkLst>
          <pc:docMk/>
          <pc:sldMk cId="2545389770" sldId="402"/>
        </pc:sldMkLst>
      </pc:sldChg>
      <pc:sldChg chg="modSp">
        <pc:chgData name="Erika Montano" userId="S::emontano@rainbowmwd.com::6caf0c66-b03f-40e2-8498-8f8306a7d8cc" providerId="AD" clId="Web-{812A3462-C8E2-DF38-097B-4C712F9CF6C2}" dt="2024-07-31T22:36:58.134" v="308" actId="1076"/>
        <pc:sldMkLst>
          <pc:docMk/>
          <pc:sldMk cId="3669159843" sldId="418"/>
        </pc:sldMkLst>
      </pc:sldChg>
      <pc:sldChg chg="addSp modSp add ord">
        <pc:chgData name="Erika Montano" userId="S::emontano@rainbowmwd.com::6caf0c66-b03f-40e2-8498-8f8306a7d8cc" providerId="AD" clId="Web-{812A3462-C8E2-DF38-097B-4C712F9CF6C2}" dt="2024-08-01T19:49:37.592" v="543" actId="1076"/>
        <pc:sldMkLst>
          <pc:docMk/>
          <pc:sldMk cId="3708933993" sldId="419"/>
        </pc:sldMkLst>
      </pc:sldChg>
      <pc:sldChg chg="modSp">
        <pc:chgData name="Erika Montano" userId="S::emontano@rainbowmwd.com::6caf0c66-b03f-40e2-8498-8f8306a7d8cc" providerId="AD" clId="Web-{812A3462-C8E2-DF38-097B-4C712F9CF6C2}" dt="2024-08-01T00:20:23.467" v="486" actId="20577"/>
        <pc:sldMkLst>
          <pc:docMk/>
          <pc:sldMk cId="3389944025" sldId="423"/>
        </pc:sldMkLst>
      </pc:sldChg>
      <pc:sldChg chg="modSp ord">
        <pc:chgData name="Erika Montano" userId="S::emontano@rainbowmwd.com::6caf0c66-b03f-40e2-8498-8f8306a7d8cc" providerId="AD" clId="Web-{812A3462-C8E2-DF38-097B-4C712F9CF6C2}" dt="2024-07-31T23:02:42.850" v="428" actId="1076"/>
        <pc:sldMkLst>
          <pc:docMk/>
          <pc:sldMk cId="337871694" sldId="431"/>
        </pc:sldMkLst>
      </pc:sldChg>
      <pc:sldChg chg="modSp">
        <pc:chgData name="Erika Montano" userId="S::emontano@rainbowmwd.com::6caf0c66-b03f-40e2-8498-8f8306a7d8cc" providerId="AD" clId="Web-{812A3462-C8E2-DF38-097B-4C712F9CF6C2}" dt="2024-08-01T19:53:05.768" v="561" actId="1076"/>
        <pc:sldMkLst>
          <pc:docMk/>
          <pc:sldMk cId="3423363983" sldId="435"/>
        </pc:sldMkLst>
      </pc:sldChg>
      <pc:sldChg chg="modSp">
        <pc:chgData name="Erika Montano" userId="S::emontano@rainbowmwd.com::6caf0c66-b03f-40e2-8498-8f8306a7d8cc" providerId="AD" clId="Web-{812A3462-C8E2-DF38-097B-4C712F9CF6C2}" dt="2024-08-01T19:54:20.973" v="578" actId="20577"/>
        <pc:sldMkLst>
          <pc:docMk/>
          <pc:sldMk cId="2669488057" sldId="436"/>
        </pc:sldMkLst>
      </pc:sldChg>
      <pc:sldChg chg="modSp">
        <pc:chgData name="Erika Montano" userId="S::emontano@rainbowmwd.com::6caf0c66-b03f-40e2-8498-8f8306a7d8cc" providerId="AD" clId="Web-{812A3462-C8E2-DF38-097B-4C712F9CF6C2}" dt="2024-07-31T22:59:10.114" v="397"/>
        <pc:sldMkLst>
          <pc:docMk/>
          <pc:sldMk cId="1134882572" sldId="441"/>
        </pc:sldMkLst>
      </pc:sldChg>
      <pc:sldChg chg="addSp delSp modSp ord">
        <pc:chgData name="Erika Montano" userId="S::emontano@rainbowmwd.com::6caf0c66-b03f-40e2-8498-8f8306a7d8cc" providerId="AD" clId="Web-{812A3462-C8E2-DF38-097B-4C712F9CF6C2}" dt="2024-08-01T18:56:32.894" v="532" actId="20577"/>
        <pc:sldMkLst>
          <pc:docMk/>
          <pc:sldMk cId="1902187157" sldId="459"/>
        </pc:sldMkLst>
      </pc:sldChg>
      <pc:sldChg chg="mod modShow">
        <pc:chgData name="Erika Montano" userId="S::emontano@rainbowmwd.com::6caf0c66-b03f-40e2-8498-8f8306a7d8cc" providerId="AD" clId="Web-{812A3462-C8E2-DF38-097B-4C712F9CF6C2}" dt="2024-07-31T20:47:40.639" v="4"/>
        <pc:sldMkLst>
          <pc:docMk/>
          <pc:sldMk cId="2340564727" sldId="484"/>
        </pc:sldMkLst>
      </pc:sldChg>
      <pc:sldChg chg="mod modShow">
        <pc:chgData name="Erika Montano" userId="S::emontano@rainbowmwd.com::6caf0c66-b03f-40e2-8498-8f8306a7d8cc" providerId="AD" clId="Web-{812A3462-C8E2-DF38-097B-4C712F9CF6C2}" dt="2024-07-31T20:47:37.404" v="3"/>
        <pc:sldMkLst>
          <pc:docMk/>
          <pc:sldMk cId="1336540968" sldId="485"/>
        </pc:sldMkLst>
      </pc:sldChg>
      <pc:sldChg chg="new del">
        <pc:chgData name="Erika Montano" userId="S::emontano@rainbowmwd.com::6caf0c66-b03f-40e2-8498-8f8306a7d8cc" providerId="AD" clId="Web-{812A3462-C8E2-DF38-097B-4C712F9CF6C2}" dt="2024-07-31T22:39:26.135" v="311"/>
        <pc:sldMkLst>
          <pc:docMk/>
          <pc:sldMk cId="149922152" sldId="487"/>
        </pc:sldMkLst>
      </pc:sldChg>
    </pc:docChg>
  </pc:docChgLst>
  <pc:docChgLst>
    <pc:chgData name="Jake Wiley" userId="S::jwiley@rainbowmwd.ca.gov::971435c7-3599-4c5f-9e6c-716cf03833c8" providerId="AD" clId="Web-{20C98661-CE2F-D443-7CA4-301D3B0CEEBE}"/>
    <pc:docChg chg="modSld">
      <pc:chgData name="Jake Wiley" userId="S::jwiley@rainbowmwd.ca.gov::971435c7-3599-4c5f-9e6c-716cf03833c8" providerId="AD" clId="Web-{20C98661-CE2F-D443-7CA4-301D3B0CEEBE}" dt="2024-03-18T16:37:23.318" v="4" actId="20577"/>
      <pc:docMkLst>
        <pc:docMk/>
      </pc:docMkLst>
      <pc:sldChg chg="modSp">
        <pc:chgData name="Jake Wiley" userId="S::jwiley@rainbowmwd.ca.gov::971435c7-3599-4c5f-9e6c-716cf03833c8" providerId="AD" clId="Web-{20C98661-CE2F-D443-7CA4-301D3B0CEEBE}" dt="2024-03-18T16:37:23.318" v="4" actId="20577"/>
        <pc:sldMkLst>
          <pc:docMk/>
          <pc:sldMk cId="3264016136" sldId="440"/>
        </pc:sldMkLst>
      </pc:sldChg>
    </pc:docChg>
  </pc:docChgLst>
  <pc:docChgLst>
    <pc:chgData name="Erika Montano" userId="S::emontano@rainbowmwd.com::6caf0c66-b03f-40e2-8498-8f8306a7d8cc" providerId="AD" clId="Web-{ACD034B3-245A-8EE6-2985-7646B9C53094}"/>
    <pc:docChg chg="modSld">
      <pc:chgData name="Erika Montano" userId="S::emontano@rainbowmwd.com::6caf0c66-b03f-40e2-8498-8f8306a7d8cc" providerId="AD" clId="Web-{ACD034B3-245A-8EE6-2985-7646B9C53094}" dt="2024-07-26T18:15:14.445" v="493"/>
      <pc:docMkLst>
        <pc:docMk/>
      </pc:docMkLst>
      <pc:sldChg chg="modSp">
        <pc:chgData name="Erika Montano" userId="S::emontano@rainbowmwd.com::6caf0c66-b03f-40e2-8498-8f8306a7d8cc" providerId="AD" clId="Web-{ACD034B3-245A-8EE6-2985-7646B9C53094}" dt="2024-07-25T20:56:59.386" v="8" actId="20577"/>
        <pc:sldMkLst>
          <pc:docMk/>
          <pc:sldMk cId="193143965" sldId="298"/>
        </pc:sldMkLst>
      </pc:sldChg>
      <pc:sldChg chg="addSp modSp">
        <pc:chgData name="Erika Montano" userId="S::emontano@rainbowmwd.com::6caf0c66-b03f-40e2-8498-8f8306a7d8cc" providerId="AD" clId="Web-{ACD034B3-245A-8EE6-2985-7646B9C53094}" dt="2024-07-25T21:13:16.659" v="241"/>
        <pc:sldMkLst>
          <pc:docMk/>
          <pc:sldMk cId="728490681" sldId="400"/>
        </pc:sldMkLst>
      </pc:sldChg>
      <pc:sldChg chg="addSp modSp">
        <pc:chgData name="Erika Montano" userId="S::emontano@rainbowmwd.com::6caf0c66-b03f-40e2-8498-8f8306a7d8cc" providerId="AD" clId="Web-{ACD034B3-245A-8EE6-2985-7646B9C53094}" dt="2024-07-25T21:03:19.660" v="97" actId="1076"/>
        <pc:sldMkLst>
          <pc:docMk/>
          <pc:sldMk cId="173824280" sldId="401"/>
        </pc:sldMkLst>
      </pc:sldChg>
      <pc:sldChg chg="addSp delSp modSp">
        <pc:chgData name="Erika Montano" userId="S::emontano@rainbowmwd.com::6caf0c66-b03f-40e2-8498-8f8306a7d8cc" providerId="AD" clId="Web-{ACD034B3-245A-8EE6-2985-7646B9C53094}" dt="2024-07-25T21:14:25.192" v="261"/>
        <pc:sldMkLst>
          <pc:docMk/>
          <pc:sldMk cId="2545389770" sldId="402"/>
        </pc:sldMkLst>
      </pc:sldChg>
      <pc:sldChg chg="addSp modSp">
        <pc:chgData name="Erika Montano" userId="S::emontano@rainbowmwd.com::6caf0c66-b03f-40e2-8498-8f8306a7d8cc" providerId="AD" clId="Web-{ACD034B3-245A-8EE6-2985-7646B9C53094}" dt="2024-07-25T21:05:20.069" v="126" actId="1076"/>
        <pc:sldMkLst>
          <pc:docMk/>
          <pc:sldMk cId="3389944025" sldId="423"/>
        </pc:sldMkLst>
      </pc:sldChg>
      <pc:sldChg chg="addSp delSp modSp">
        <pc:chgData name="Erika Montano" userId="S::emontano@rainbowmwd.com::6caf0c66-b03f-40e2-8498-8f8306a7d8cc" providerId="AD" clId="Web-{ACD034B3-245A-8EE6-2985-7646B9C53094}" dt="2024-07-26T18:15:14.445" v="493"/>
        <pc:sldMkLst>
          <pc:docMk/>
          <pc:sldMk cId="337871694" sldId="431"/>
        </pc:sldMkLst>
      </pc:sldChg>
      <pc:sldChg chg="addSp modSp">
        <pc:chgData name="Erika Montano" userId="S::emontano@rainbowmwd.com::6caf0c66-b03f-40e2-8498-8f8306a7d8cc" providerId="AD" clId="Web-{ACD034B3-245A-8EE6-2985-7646B9C53094}" dt="2024-07-25T21:20:10.684" v="301" actId="20577"/>
        <pc:sldMkLst>
          <pc:docMk/>
          <pc:sldMk cId="3423363983" sldId="435"/>
        </pc:sldMkLst>
      </pc:sldChg>
      <pc:sldChg chg="addSp modSp">
        <pc:chgData name="Erika Montano" userId="S::emontano@rainbowmwd.com::6caf0c66-b03f-40e2-8498-8f8306a7d8cc" providerId="AD" clId="Web-{ACD034B3-245A-8EE6-2985-7646B9C53094}" dt="2024-07-25T21:20:16.778" v="308" actId="20577"/>
        <pc:sldMkLst>
          <pc:docMk/>
          <pc:sldMk cId="2669488057" sldId="436"/>
        </pc:sldMkLst>
      </pc:sldChg>
      <pc:sldChg chg="addSp modSp">
        <pc:chgData name="Erika Montano" userId="S::emontano@rainbowmwd.com::6caf0c66-b03f-40e2-8498-8f8306a7d8cc" providerId="AD" clId="Web-{ACD034B3-245A-8EE6-2985-7646B9C53094}" dt="2024-07-25T21:20:23.544" v="316" actId="20577"/>
        <pc:sldMkLst>
          <pc:docMk/>
          <pc:sldMk cId="1134882572" sldId="441"/>
        </pc:sldMkLst>
      </pc:sldChg>
      <pc:sldChg chg="addSp modSp">
        <pc:chgData name="Erika Montano" userId="S::emontano@rainbowmwd.com::6caf0c66-b03f-40e2-8498-8f8306a7d8cc" providerId="AD" clId="Web-{ACD034B3-245A-8EE6-2985-7646B9C53094}" dt="2024-07-25T21:03:42.598" v="104" actId="1076"/>
        <pc:sldMkLst>
          <pc:docMk/>
          <pc:sldMk cId="1902187157" sldId="459"/>
        </pc:sldMkLst>
      </pc:sldChg>
    </pc:docChg>
  </pc:docChgLst>
  <pc:docChgLst>
    <pc:chgData name="Erika Montano" userId="S::emontano@rainbowmwd.com::6caf0c66-b03f-40e2-8498-8f8306a7d8cc" providerId="AD" clId="Web-{0B79FD10-0A1E-223C-78D4-16C3A45DF610}"/>
    <pc:docChg chg="modSld">
      <pc:chgData name="Erika Montano" userId="S::emontano@rainbowmwd.com::6caf0c66-b03f-40e2-8498-8f8306a7d8cc" providerId="AD" clId="Web-{0B79FD10-0A1E-223C-78D4-16C3A45DF610}" dt="2024-08-01T20:00:18.506" v="9" actId="1076"/>
      <pc:docMkLst>
        <pc:docMk/>
      </pc:docMkLst>
      <pc:sldChg chg="addSp delSp modSp">
        <pc:chgData name="Erika Montano" userId="S::emontano@rainbowmwd.com::6caf0c66-b03f-40e2-8498-8f8306a7d8cc" providerId="AD" clId="Web-{0B79FD10-0A1E-223C-78D4-16C3A45DF610}" dt="2024-08-01T20:00:18.506" v="9" actId="1076"/>
        <pc:sldMkLst>
          <pc:docMk/>
          <pc:sldMk cId="3537032160" sldId="486"/>
        </pc:sldMkLst>
      </pc:sldChg>
    </pc:docChg>
  </pc:docChgLst>
  <pc:docChgLst>
    <pc:chgData name="Erika Montano" userId="S::emontano@rainbowmwd.com::6caf0c66-b03f-40e2-8498-8f8306a7d8cc" providerId="AD" clId="Web-{C43139C7-4586-7DCD-8D2A-CE1BBE3DD946}"/>
    <pc:docChg chg="modSld">
      <pc:chgData name="Erika Montano" userId="S::emontano@rainbowmwd.com::6caf0c66-b03f-40e2-8498-8f8306a7d8cc" providerId="AD" clId="Web-{C43139C7-4586-7DCD-8D2A-CE1BBE3DD946}" dt="2024-07-26T22:41:15.421" v="821" actId="20577"/>
      <pc:docMkLst>
        <pc:docMk/>
      </pc:docMkLst>
      <pc:sldChg chg="addSp delSp modSp">
        <pc:chgData name="Erika Montano" userId="S::emontano@rainbowmwd.com::6caf0c66-b03f-40e2-8498-8f8306a7d8cc" providerId="AD" clId="Web-{C43139C7-4586-7DCD-8D2A-CE1BBE3DD946}" dt="2024-07-26T21:38:25.161" v="384" actId="20577"/>
        <pc:sldMkLst>
          <pc:docMk/>
          <pc:sldMk cId="728490681" sldId="400"/>
        </pc:sldMkLst>
      </pc:sldChg>
      <pc:sldChg chg="addSp delSp modSp">
        <pc:chgData name="Erika Montano" userId="S::emontano@rainbowmwd.com::6caf0c66-b03f-40e2-8498-8f8306a7d8cc" providerId="AD" clId="Web-{C43139C7-4586-7DCD-8D2A-CE1BBE3DD946}" dt="2024-07-26T21:40:42.898" v="426" actId="20577"/>
        <pc:sldMkLst>
          <pc:docMk/>
          <pc:sldMk cId="173824280" sldId="401"/>
        </pc:sldMkLst>
      </pc:sldChg>
      <pc:sldChg chg="addSp delSp modSp">
        <pc:chgData name="Erika Montano" userId="S::emontano@rainbowmwd.com::6caf0c66-b03f-40e2-8498-8f8306a7d8cc" providerId="AD" clId="Web-{C43139C7-4586-7DCD-8D2A-CE1BBE3DD946}" dt="2024-07-26T21:38:54.006" v="394" actId="1076"/>
        <pc:sldMkLst>
          <pc:docMk/>
          <pc:sldMk cId="2545389770" sldId="402"/>
        </pc:sldMkLst>
      </pc:sldChg>
      <pc:sldChg chg="addSp delSp modSp">
        <pc:chgData name="Erika Montano" userId="S::emontano@rainbowmwd.com::6caf0c66-b03f-40e2-8498-8f8306a7d8cc" providerId="AD" clId="Web-{C43139C7-4586-7DCD-8D2A-CE1BBE3DD946}" dt="2024-07-26T22:18:23.254" v="609" actId="1076"/>
        <pc:sldMkLst>
          <pc:docMk/>
          <pc:sldMk cId="3389944025" sldId="423"/>
        </pc:sldMkLst>
      </pc:sldChg>
      <pc:sldChg chg="addSp delSp modSp">
        <pc:chgData name="Erika Montano" userId="S::emontano@rainbowmwd.com::6caf0c66-b03f-40e2-8498-8f8306a7d8cc" providerId="AD" clId="Web-{C43139C7-4586-7DCD-8D2A-CE1BBE3DD946}" dt="2024-07-26T21:18:01.700" v="238" actId="1076"/>
        <pc:sldMkLst>
          <pc:docMk/>
          <pc:sldMk cId="3423363983" sldId="435"/>
        </pc:sldMkLst>
      </pc:sldChg>
      <pc:sldChg chg="addSp delSp modSp">
        <pc:chgData name="Erika Montano" userId="S::emontano@rainbowmwd.com::6caf0c66-b03f-40e2-8498-8f8306a7d8cc" providerId="AD" clId="Web-{C43139C7-4586-7DCD-8D2A-CE1BBE3DD946}" dt="2024-07-26T21:21:04.094" v="258" actId="1076"/>
        <pc:sldMkLst>
          <pc:docMk/>
          <pc:sldMk cId="2669488057" sldId="436"/>
        </pc:sldMkLst>
      </pc:sldChg>
      <pc:sldChg chg="addSp delSp modSp">
        <pc:chgData name="Erika Montano" userId="S::emontano@rainbowmwd.com::6caf0c66-b03f-40e2-8498-8f8306a7d8cc" providerId="AD" clId="Web-{C43139C7-4586-7DCD-8D2A-CE1BBE3DD946}" dt="2024-07-26T21:24:37.692" v="299" actId="1076"/>
        <pc:sldMkLst>
          <pc:docMk/>
          <pc:sldMk cId="1134882572" sldId="441"/>
        </pc:sldMkLst>
      </pc:sldChg>
      <pc:sldChg chg="addSp delSp modSp">
        <pc:chgData name="Erika Montano" userId="S::emontano@rainbowmwd.com::6caf0c66-b03f-40e2-8498-8f8306a7d8cc" providerId="AD" clId="Web-{C43139C7-4586-7DCD-8D2A-CE1BBE3DD946}" dt="2024-07-26T21:44:10.902" v="467" actId="1076"/>
        <pc:sldMkLst>
          <pc:docMk/>
          <pc:sldMk cId="1902187157" sldId="459"/>
        </pc:sldMkLst>
      </pc:sldChg>
    </pc:docChg>
  </pc:docChgLst>
  <pc:docChgLst>
    <pc:chgData name="Jake Wiley" userId="S::jwiley@rainbowmwd.ca.gov::971435c7-3599-4c5f-9e6c-716cf03833c8" providerId="AD" clId="Web-{66CAC939-41CA-2C11-ABC0-14FED6CD9575}"/>
    <pc:docChg chg="modSld">
      <pc:chgData name="Jake Wiley" userId="S::jwiley@rainbowmwd.ca.gov::971435c7-3599-4c5f-9e6c-716cf03833c8" providerId="AD" clId="Web-{66CAC939-41CA-2C11-ABC0-14FED6CD9575}" dt="2024-03-18T18:10:53.676" v="1"/>
      <pc:docMkLst>
        <pc:docMk/>
      </pc:docMkLst>
    </pc:docChg>
  </pc:docChgLst>
  <pc:docChgLst>
    <pc:chgData name="Erika Montano" userId="S::emontano@rainbowmwd.com::6caf0c66-b03f-40e2-8498-8f8306a7d8cc" providerId="AD" clId="Web-{E93E7386-1BD0-B778-7B11-A12AA91D2C6C}"/>
    <pc:docChg chg="modSld">
      <pc:chgData name="Erika Montano" userId="S::emontano@rainbowmwd.com::6caf0c66-b03f-40e2-8498-8f8306a7d8cc" providerId="AD" clId="Web-{E93E7386-1BD0-B778-7B11-A12AA91D2C6C}" dt="2024-09-17T22:42:08.974" v="4" actId="20577"/>
      <pc:docMkLst>
        <pc:docMk/>
      </pc:docMkLst>
      <pc:sldChg chg="modSp">
        <pc:chgData name="Erika Montano" userId="S::emontano@rainbowmwd.com::6caf0c66-b03f-40e2-8498-8f8306a7d8cc" providerId="AD" clId="Web-{E93E7386-1BD0-B778-7B11-A12AA91D2C6C}" dt="2024-09-17T22:42:08.974" v="4" actId="20577"/>
        <pc:sldMkLst>
          <pc:docMk/>
          <pc:sldMk cId="193143965" sldId="298"/>
        </pc:sldMkLst>
      </pc:sldChg>
    </pc:docChg>
  </pc:docChgLst>
  <pc:docChgLst>
    <pc:chgData name="Erika Montano" userId="S::emontano@rainbowmwd.com::6caf0c66-b03f-40e2-8498-8f8306a7d8cc" providerId="AD" clId="Web-{5B7E38BD-4EF6-D044-59E6-56EE3BB38547}"/>
    <pc:docChg chg="modSld">
      <pc:chgData name="Erika Montano" userId="S::emontano@rainbowmwd.com::6caf0c66-b03f-40e2-8498-8f8306a7d8cc" providerId="AD" clId="Web-{5B7E38BD-4EF6-D044-59E6-56EE3BB38547}" dt="2024-07-29T16:37:26.106" v="73" actId="20577"/>
      <pc:docMkLst>
        <pc:docMk/>
      </pc:docMkLst>
      <pc:sldChg chg="modSp">
        <pc:chgData name="Erika Montano" userId="S::emontano@rainbowmwd.com::6caf0c66-b03f-40e2-8498-8f8306a7d8cc" providerId="AD" clId="Web-{5B7E38BD-4EF6-D044-59E6-56EE3BB38547}" dt="2024-07-29T16:36:38.480" v="55" actId="20577"/>
        <pc:sldMkLst>
          <pc:docMk/>
          <pc:sldMk cId="728490681" sldId="400"/>
        </pc:sldMkLst>
      </pc:sldChg>
      <pc:sldChg chg="modSp">
        <pc:chgData name="Erika Montano" userId="S::emontano@rainbowmwd.com::6caf0c66-b03f-40e2-8498-8f8306a7d8cc" providerId="AD" clId="Web-{5B7E38BD-4EF6-D044-59E6-56EE3BB38547}" dt="2024-07-29T16:36:47.792" v="61" actId="20577"/>
        <pc:sldMkLst>
          <pc:docMk/>
          <pc:sldMk cId="173824280" sldId="401"/>
        </pc:sldMkLst>
      </pc:sldChg>
      <pc:sldChg chg="modSp">
        <pc:chgData name="Erika Montano" userId="S::emontano@rainbowmwd.com::6caf0c66-b03f-40e2-8498-8f8306a7d8cc" providerId="AD" clId="Web-{5B7E38BD-4EF6-D044-59E6-56EE3BB38547}" dt="2024-07-29T16:36:31.277" v="49" actId="20577"/>
        <pc:sldMkLst>
          <pc:docMk/>
          <pc:sldMk cId="2545389770" sldId="402"/>
        </pc:sldMkLst>
      </pc:sldChg>
      <pc:sldChg chg="modSp">
        <pc:chgData name="Erika Montano" userId="S::emontano@rainbowmwd.com::6caf0c66-b03f-40e2-8498-8f8306a7d8cc" providerId="AD" clId="Web-{5B7E38BD-4EF6-D044-59E6-56EE3BB38547}" dt="2024-07-29T16:37:26.106" v="73" actId="20577"/>
        <pc:sldMkLst>
          <pc:docMk/>
          <pc:sldMk cId="3389944025" sldId="423"/>
        </pc:sldMkLst>
      </pc:sldChg>
      <pc:sldChg chg="modSp">
        <pc:chgData name="Erika Montano" userId="S::emontano@rainbowmwd.com::6caf0c66-b03f-40e2-8498-8f8306a7d8cc" providerId="AD" clId="Web-{5B7E38BD-4EF6-D044-59E6-56EE3BB38547}" dt="2024-07-29T16:36:11.354" v="36" actId="20577"/>
        <pc:sldMkLst>
          <pc:docMk/>
          <pc:sldMk cId="2669488057" sldId="436"/>
        </pc:sldMkLst>
      </pc:sldChg>
      <pc:sldChg chg="modSp">
        <pc:chgData name="Erika Montano" userId="S::emontano@rainbowmwd.com::6caf0c66-b03f-40e2-8498-8f8306a7d8cc" providerId="AD" clId="Web-{5B7E38BD-4EF6-D044-59E6-56EE3BB38547}" dt="2024-07-29T16:37:03.746" v="65" actId="20577"/>
        <pc:sldMkLst>
          <pc:docMk/>
          <pc:sldMk cId="1902187157" sldId="459"/>
        </pc:sldMkLst>
      </pc:sldChg>
    </pc:docChg>
  </pc:docChgLst>
  <pc:docChgLst>
    <pc:chgData name="Erika Montano" userId="S::emontano@rainbowmwd.com::6caf0c66-b03f-40e2-8498-8f8306a7d8cc" providerId="AD" clId="Web-{97919EF5-A863-69B7-CE8D-7A51C49A89D0}"/>
    <pc:docChg chg="modSld">
      <pc:chgData name="Erika Montano" userId="S::emontano@rainbowmwd.com::6caf0c66-b03f-40e2-8498-8f8306a7d8cc" providerId="AD" clId="Web-{97919EF5-A863-69B7-CE8D-7A51C49A89D0}" dt="2025-01-27T20:08:11.072" v="1" actId="20577"/>
      <pc:docMkLst>
        <pc:docMk/>
      </pc:docMkLst>
    </pc:docChg>
  </pc:docChgLst>
  <pc:docChgLst>
    <pc:chgData name="Rick Aragon" userId="eb763d5f-7f89-4c9b-aad8-1f30e394daf9" providerId="ADAL" clId="{573F2E89-D49A-422A-ABD9-508A77FA1A73}"/>
    <pc:docChg chg="undo custSel addSld delSld modSld sldOrd">
      <pc:chgData name="Rick Aragon" userId="eb763d5f-7f89-4c9b-aad8-1f30e394daf9" providerId="ADAL" clId="{573F2E89-D49A-422A-ABD9-508A77FA1A73}" dt="2024-03-18T18:37:28.769" v="454"/>
      <pc:docMkLst>
        <pc:docMk/>
      </pc:docMkLst>
      <pc:sldChg chg="del">
        <pc:chgData name="Rick Aragon" userId="eb763d5f-7f89-4c9b-aad8-1f30e394daf9" providerId="ADAL" clId="{573F2E89-D49A-422A-ABD9-508A77FA1A73}" dt="2024-03-15T18:46:43.281" v="379" actId="47"/>
        <pc:sldMkLst>
          <pc:docMk/>
          <pc:sldMk cId="1619630983" sldId="379"/>
        </pc:sldMkLst>
      </pc:sldChg>
      <pc:sldChg chg="addSp delSp modSp mod ord">
        <pc:chgData name="Rick Aragon" userId="eb763d5f-7f89-4c9b-aad8-1f30e394daf9" providerId="ADAL" clId="{573F2E89-D49A-422A-ABD9-508A77FA1A73}" dt="2024-03-18T18:37:28.769" v="454"/>
        <pc:sldMkLst>
          <pc:docMk/>
          <pc:sldMk cId="270115838" sldId="493"/>
        </pc:sldMkLst>
      </pc:sldChg>
      <pc:sldChg chg="addSp delSp modSp mod">
        <pc:chgData name="Rick Aragon" userId="eb763d5f-7f89-4c9b-aad8-1f30e394daf9" providerId="ADAL" clId="{573F2E89-D49A-422A-ABD9-508A77FA1A73}" dt="2024-03-18T16:33:22.879" v="453" actId="1076"/>
        <pc:sldMkLst>
          <pc:docMk/>
          <pc:sldMk cId="3076528182" sldId="494"/>
        </pc:sldMkLst>
      </pc:sldChg>
      <pc:sldChg chg="addSp delSp modSp add mod">
        <pc:chgData name="Rick Aragon" userId="eb763d5f-7f89-4c9b-aad8-1f30e394daf9" providerId="ADAL" clId="{573F2E89-D49A-422A-ABD9-508A77FA1A73}" dt="2024-03-15T18:37:08.640" v="278"/>
        <pc:sldMkLst>
          <pc:docMk/>
          <pc:sldMk cId="3579060783" sldId="495"/>
        </pc:sldMkLst>
      </pc:sldChg>
      <pc:sldChg chg="addSp delSp modSp add mod">
        <pc:chgData name="Rick Aragon" userId="eb763d5f-7f89-4c9b-aad8-1f30e394daf9" providerId="ADAL" clId="{573F2E89-D49A-422A-ABD9-508A77FA1A73}" dt="2024-03-15T20:49:08.561" v="398" actId="207"/>
        <pc:sldMkLst>
          <pc:docMk/>
          <pc:sldMk cId="3322153614" sldId="496"/>
        </pc:sldMkLst>
      </pc:sldChg>
      <pc:sldChg chg="addSp delSp modSp add del mod">
        <pc:chgData name="Rick Aragon" userId="eb763d5f-7f89-4c9b-aad8-1f30e394daf9" providerId="ADAL" clId="{573F2E89-D49A-422A-ABD9-508A77FA1A73}" dt="2024-03-15T20:51:54.140" v="425"/>
        <pc:sldMkLst>
          <pc:docMk/>
          <pc:sldMk cId="3476682910" sldId="497"/>
        </pc:sldMkLst>
      </pc:sldChg>
      <pc:sldChg chg="addSp delSp modSp add mod">
        <pc:chgData name="Rick Aragon" userId="eb763d5f-7f89-4c9b-aad8-1f30e394daf9" providerId="ADAL" clId="{573F2E89-D49A-422A-ABD9-508A77FA1A73}" dt="2024-03-15T20:50:03.394" v="406" actId="207"/>
        <pc:sldMkLst>
          <pc:docMk/>
          <pc:sldMk cId="2195575536" sldId="498"/>
        </pc:sldMkLst>
      </pc:sldChg>
    </pc:docChg>
  </pc:docChgLst>
  <pc:docChgLst>
    <pc:chgData name="Jake Wiley" userId="S::jwiley@rainbowmwd.ca.gov::971435c7-3599-4c5f-9e6c-716cf03833c8" providerId="AD" clId="Web-{DB05FFB0-1FA8-1E3A-F94D-E2F6F8B553FD}"/>
    <pc:docChg chg="modSld">
      <pc:chgData name="Jake Wiley" userId="S::jwiley@rainbowmwd.ca.gov::971435c7-3599-4c5f-9e6c-716cf03833c8" providerId="AD" clId="Web-{DB05FFB0-1FA8-1E3A-F94D-E2F6F8B553FD}" dt="2024-03-18T15:20:41.651" v="772"/>
      <pc:docMkLst>
        <pc:docMk/>
      </pc:docMkLst>
      <pc:sldChg chg="modSp">
        <pc:chgData name="Jake Wiley" userId="S::jwiley@rainbowmwd.ca.gov::971435c7-3599-4c5f-9e6c-716cf03833c8" providerId="AD" clId="Web-{DB05FFB0-1FA8-1E3A-F94D-E2F6F8B553FD}" dt="2024-03-18T14:15:35.266" v="293" actId="20577"/>
        <pc:sldMkLst>
          <pc:docMk/>
          <pc:sldMk cId="728490681" sldId="400"/>
        </pc:sldMkLst>
      </pc:sldChg>
      <pc:sldChg chg="modSp">
        <pc:chgData name="Jake Wiley" userId="S::jwiley@rainbowmwd.ca.gov::971435c7-3599-4c5f-9e6c-716cf03833c8" providerId="AD" clId="Web-{DB05FFB0-1FA8-1E3A-F94D-E2F6F8B553FD}" dt="2024-03-18T14:15:52.438" v="299" actId="20577"/>
        <pc:sldMkLst>
          <pc:docMk/>
          <pc:sldMk cId="173824280" sldId="401"/>
        </pc:sldMkLst>
      </pc:sldChg>
      <pc:sldChg chg="modSp">
        <pc:chgData name="Jake Wiley" userId="S::jwiley@rainbowmwd.ca.gov::971435c7-3599-4c5f-9e6c-716cf03833c8" providerId="AD" clId="Web-{DB05FFB0-1FA8-1E3A-F94D-E2F6F8B553FD}" dt="2024-03-18T14:14:45.218" v="256" actId="20577"/>
        <pc:sldMkLst>
          <pc:docMk/>
          <pc:sldMk cId="2545389770" sldId="402"/>
        </pc:sldMkLst>
      </pc:sldChg>
      <pc:sldChg chg="modSp">
        <pc:chgData name="Jake Wiley" userId="S::jwiley@rainbowmwd.ca.gov::971435c7-3599-4c5f-9e6c-716cf03833c8" providerId="AD" clId="Web-{DB05FFB0-1FA8-1E3A-F94D-E2F6F8B553FD}" dt="2024-03-18T15:18:36.368" v="735" actId="20577"/>
        <pc:sldMkLst>
          <pc:docMk/>
          <pc:sldMk cId="3468826104" sldId="403"/>
        </pc:sldMkLst>
      </pc:sldChg>
      <pc:sldChg chg="modSp">
        <pc:chgData name="Jake Wiley" userId="S::jwiley@rainbowmwd.ca.gov::971435c7-3599-4c5f-9e6c-716cf03833c8" providerId="AD" clId="Web-{DB05FFB0-1FA8-1E3A-F94D-E2F6F8B553FD}" dt="2024-03-18T14:46:25.785" v="676" actId="20577"/>
        <pc:sldMkLst>
          <pc:docMk/>
          <pc:sldMk cId="384322784" sldId="404"/>
        </pc:sldMkLst>
      </pc:sldChg>
      <pc:sldChg chg="modSp">
        <pc:chgData name="Jake Wiley" userId="S::jwiley@rainbowmwd.ca.gov::971435c7-3599-4c5f-9e6c-716cf03833c8" providerId="AD" clId="Web-{DB05FFB0-1FA8-1E3A-F94D-E2F6F8B553FD}" dt="2024-03-18T14:37:00.524" v="654" actId="20577"/>
        <pc:sldMkLst>
          <pc:docMk/>
          <pc:sldMk cId="2633994794" sldId="405"/>
        </pc:sldMkLst>
      </pc:sldChg>
      <pc:sldChg chg="modSp">
        <pc:chgData name="Jake Wiley" userId="S::jwiley@rainbowmwd.ca.gov::971435c7-3599-4c5f-9e6c-716cf03833c8" providerId="AD" clId="Web-{DB05FFB0-1FA8-1E3A-F94D-E2F6F8B553FD}" dt="2024-03-18T15:20:41.651" v="772"/>
        <pc:sldMkLst>
          <pc:docMk/>
          <pc:sldMk cId="3708933993" sldId="419"/>
        </pc:sldMkLst>
      </pc:sldChg>
      <pc:sldChg chg="modSp">
        <pc:chgData name="Jake Wiley" userId="S::jwiley@rainbowmwd.ca.gov::971435c7-3599-4c5f-9e6c-716cf03833c8" providerId="AD" clId="Web-{DB05FFB0-1FA8-1E3A-F94D-E2F6F8B553FD}" dt="2024-03-18T15:18:57.900" v="738" actId="20577"/>
        <pc:sldMkLst>
          <pc:docMk/>
          <pc:sldMk cId="2423702810" sldId="464"/>
        </pc:sldMkLst>
      </pc:sldChg>
    </pc:docChg>
  </pc:docChgLst>
  <pc:docChgLst>
    <pc:chgData name="Erika Montano" userId="S::emontano@rainbowmwd.com::6caf0c66-b03f-40e2-8498-8f8306a7d8cc" providerId="AD" clId="Web-{169F6EE8-2883-5C59-0AD1-A1070FFB7DAC}"/>
    <pc:docChg chg="modSld">
      <pc:chgData name="Erika Montano" userId="S::emontano@rainbowmwd.com::6caf0c66-b03f-40e2-8498-8f8306a7d8cc" providerId="AD" clId="Web-{169F6EE8-2883-5C59-0AD1-A1070FFB7DAC}" dt="2025-02-04T20:20:54.437" v="12" actId="20577"/>
      <pc:docMkLst>
        <pc:docMk/>
      </pc:docMkLst>
      <pc:sldChg chg="modSp">
        <pc:chgData name="Erika Montano" userId="S::emontano@rainbowmwd.com::6caf0c66-b03f-40e2-8498-8f8306a7d8cc" providerId="AD" clId="Web-{169F6EE8-2883-5C59-0AD1-A1070FFB7DAC}" dt="2025-02-04T20:20:54.437" v="12" actId="20577"/>
        <pc:sldMkLst>
          <pc:docMk/>
          <pc:sldMk cId="337871694" sldId="431"/>
        </pc:sldMkLst>
        <pc:spChg chg="mod">
          <ac:chgData name="Erika Montano" userId="S::emontano@rainbowmwd.com::6caf0c66-b03f-40e2-8498-8f8306a7d8cc" providerId="AD" clId="Web-{169F6EE8-2883-5C59-0AD1-A1070FFB7DAC}" dt="2025-02-04T20:20:38.546" v="8" actId="14100"/>
          <ac:spMkLst>
            <pc:docMk/>
            <pc:sldMk cId="337871694" sldId="431"/>
            <ac:spMk id="13" creationId="{FA0702BF-D686-69BA-60EA-6A2BB3CF2206}"/>
          </ac:spMkLst>
        </pc:spChg>
        <pc:spChg chg="mod">
          <ac:chgData name="Erika Montano" userId="S::emontano@rainbowmwd.com::6caf0c66-b03f-40e2-8498-8f8306a7d8cc" providerId="AD" clId="Web-{169F6EE8-2883-5C59-0AD1-A1070FFB7DAC}" dt="2025-02-04T20:20:54.437" v="12" actId="20577"/>
          <ac:spMkLst>
            <pc:docMk/>
            <pc:sldMk cId="337871694" sldId="431"/>
            <ac:spMk id="14" creationId="{DE67D438-945D-FE93-B0C0-F6ABEBE1F386}"/>
          </ac:spMkLst>
        </pc:spChg>
      </pc:sldChg>
    </pc:docChg>
  </pc:docChgLst>
  <pc:docChgLst>
    <pc:chgData name="Erika Montano" userId="S::emontano@rainbowmwd.com::6caf0c66-b03f-40e2-8498-8f8306a7d8cc" providerId="AD" clId="Web-{A2C83190-4451-8617-C003-621FA96D00D2}"/>
    <pc:docChg chg="modSld">
      <pc:chgData name="Erika Montano" userId="S::emontano@rainbowmwd.com::6caf0c66-b03f-40e2-8498-8f8306a7d8cc" providerId="AD" clId="Web-{A2C83190-4451-8617-C003-621FA96D00D2}" dt="2025-02-04T17:29:04.903" v="16" actId="20577"/>
      <pc:docMkLst>
        <pc:docMk/>
      </pc:docMkLst>
      <pc:sldChg chg="modSp">
        <pc:chgData name="Erika Montano" userId="S::emontano@rainbowmwd.com::6caf0c66-b03f-40e2-8498-8f8306a7d8cc" providerId="AD" clId="Web-{A2C83190-4451-8617-C003-621FA96D00D2}" dt="2025-02-04T17:27:51.151" v="9" actId="14100"/>
        <pc:sldMkLst>
          <pc:docMk/>
          <pc:sldMk cId="728490681" sldId="400"/>
        </pc:sldMkLst>
        <pc:spChg chg="mod">
          <ac:chgData name="Erika Montano" userId="S::emontano@rainbowmwd.com::6caf0c66-b03f-40e2-8498-8f8306a7d8cc" providerId="AD" clId="Web-{A2C83190-4451-8617-C003-621FA96D00D2}" dt="2025-02-04T17:27:51.151" v="9" actId="14100"/>
          <ac:spMkLst>
            <pc:docMk/>
            <pc:sldMk cId="728490681" sldId="400"/>
            <ac:spMk id="15" creationId="{3068F104-964F-3656-1C48-FFF5042A1AE4}"/>
          </ac:spMkLst>
        </pc:spChg>
      </pc:sldChg>
      <pc:sldChg chg="modSp">
        <pc:chgData name="Erika Montano" userId="S::emontano@rainbowmwd.com::6caf0c66-b03f-40e2-8498-8f8306a7d8cc" providerId="AD" clId="Web-{A2C83190-4451-8617-C003-621FA96D00D2}" dt="2025-02-04T17:28:11.386" v="11" actId="1076"/>
        <pc:sldMkLst>
          <pc:docMk/>
          <pc:sldMk cId="173824280" sldId="401"/>
        </pc:sldMkLst>
        <pc:spChg chg="mod">
          <ac:chgData name="Erika Montano" userId="S::emontano@rainbowmwd.com::6caf0c66-b03f-40e2-8498-8f8306a7d8cc" providerId="AD" clId="Web-{A2C83190-4451-8617-C003-621FA96D00D2}" dt="2025-02-04T17:28:11.386" v="11" actId="1076"/>
          <ac:spMkLst>
            <pc:docMk/>
            <pc:sldMk cId="173824280" sldId="401"/>
            <ac:spMk id="18" creationId="{6A3C2556-1A43-7CD2-0D21-6A8B19849DB7}"/>
          </ac:spMkLst>
        </pc:spChg>
      </pc:sldChg>
    </pc:docChg>
  </pc:docChgLst>
  <pc:docChgLst>
    <pc:chgData name="Jake Wiley" userId="S::jwiley@rainbowmwd.ca.gov::971435c7-3599-4c5f-9e6c-716cf03833c8" providerId="AD" clId="Web-{6B584F2A-BDAA-1F45-8989-497A8F2132E2}"/>
    <pc:docChg chg="modSld">
      <pc:chgData name="Jake Wiley" userId="S::jwiley@rainbowmwd.ca.gov::971435c7-3599-4c5f-9e6c-716cf03833c8" providerId="AD" clId="Web-{6B584F2A-BDAA-1F45-8989-497A8F2132E2}" dt="2024-03-18T16:28:37.666" v="21"/>
      <pc:docMkLst>
        <pc:docMk/>
      </pc:docMkLst>
      <pc:sldChg chg="modSp">
        <pc:chgData name="Jake Wiley" userId="S::jwiley@rainbowmwd.ca.gov::971435c7-3599-4c5f-9e6c-716cf03833c8" providerId="AD" clId="Web-{6B584F2A-BDAA-1F45-8989-497A8F2132E2}" dt="2024-03-18T16:28:37.666" v="21"/>
        <pc:sldMkLst>
          <pc:docMk/>
          <pc:sldMk cId="3708933993" sldId="419"/>
        </pc:sldMkLst>
      </pc:sldChg>
    </pc:docChg>
  </pc:docChgLst>
  <pc:docChgLst>
    <pc:chgData name="Erika Montano" userId="S::emontano@rainbowmwd.com::6caf0c66-b03f-40e2-8498-8f8306a7d8cc" providerId="AD" clId="Web-{06CC9773-04F1-68A7-929D-B7C4AC6E9BC5}"/>
    <pc:docChg chg="addSld delSld modSld sldOrd">
      <pc:chgData name="Erika Montano" userId="S::emontano@rainbowmwd.com::6caf0c66-b03f-40e2-8498-8f8306a7d8cc" providerId="AD" clId="Web-{06CC9773-04F1-68A7-929D-B7C4AC6E9BC5}" dt="2025-01-27T19:49:00.734" v="296"/>
      <pc:docMkLst>
        <pc:docMk/>
      </pc:docMkLst>
      <pc:sldChg chg="addSp delSp modSp del">
        <pc:chgData name="Erika Montano" userId="S::emontano@rainbowmwd.com::6caf0c66-b03f-40e2-8498-8f8306a7d8cc" providerId="AD" clId="Web-{06CC9773-04F1-68A7-929D-B7C4AC6E9BC5}" dt="2025-01-27T19:48:55.874" v="295"/>
        <pc:sldMkLst>
          <pc:docMk/>
          <pc:sldMk cId="543873897" sldId="487"/>
        </pc:sldMkLst>
      </pc:sldChg>
      <pc:sldChg chg="addSp delSp modSp new ord">
        <pc:chgData name="Erika Montano" userId="S::emontano@rainbowmwd.com::6caf0c66-b03f-40e2-8498-8f8306a7d8cc" providerId="AD" clId="Web-{06CC9773-04F1-68A7-929D-B7C4AC6E9BC5}" dt="2025-01-27T19:49:00.734" v="296"/>
        <pc:sldMkLst>
          <pc:docMk/>
          <pc:sldMk cId="2469939453" sldId="488"/>
        </pc:sldMkLst>
        <pc:spChg chg="mod">
          <ac:chgData name="Erika Montano" userId="S::emontano@rainbowmwd.com::6caf0c66-b03f-40e2-8498-8f8306a7d8cc" providerId="AD" clId="Web-{06CC9773-04F1-68A7-929D-B7C4AC6E9BC5}" dt="2025-01-27T19:48:09.701" v="283" actId="20577"/>
          <ac:spMkLst>
            <pc:docMk/>
            <pc:sldMk cId="2469939453" sldId="488"/>
            <ac:spMk id="2" creationId="{09EDEFBE-FE94-8BB9-EC32-0508F090B39F}"/>
          </ac:spMkLst>
        </pc:spChg>
        <pc:spChg chg="add mod">
          <ac:chgData name="Erika Montano" userId="S::emontano@rainbowmwd.com::6caf0c66-b03f-40e2-8498-8f8306a7d8cc" providerId="AD" clId="Web-{06CC9773-04F1-68A7-929D-B7C4AC6E9BC5}" dt="2025-01-27T19:48:28.874" v="289" actId="1076"/>
          <ac:spMkLst>
            <pc:docMk/>
            <pc:sldMk cId="2469939453" sldId="488"/>
            <ac:spMk id="10" creationId="{3CAD3EEA-F491-4537-AE9E-A2CA8229CCA5}"/>
          </ac:spMkLst>
        </pc:spChg>
        <pc:graphicFrameChg chg="add mod modGraphic">
          <ac:chgData name="Erika Montano" userId="S::emontano@rainbowmwd.com::6caf0c66-b03f-40e2-8498-8f8306a7d8cc" providerId="AD" clId="Web-{06CC9773-04F1-68A7-929D-B7C4AC6E9BC5}" dt="2025-01-27T19:48:49.046" v="294"/>
          <ac:graphicFrameMkLst>
            <pc:docMk/>
            <pc:sldMk cId="2469939453" sldId="488"/>
            <ac:graphicFrameMk id="12" creationId="{330DE0B0-D8C1-FED7-7F43-5CBBB575B325}"/>
          </ac:graphicFrameMkLst>
        </pc:graphicFrameChg>
        <pc:picChg chg="add mod">
          <ac:chgData name="Erika Montano" userId="S::emontano@rainbowmwd.com::6caf0c66-b03f-40e2-8498-8f8306a7d8cc" providerId="AD" clId="Web-{06CC9773-04F1-68A7-929D-B7C4AC6E9BC5}" dt="2025-01-27T19:48:20.967" v="287" actId="1076"/>
          <ac:picMkLst>
            <pc:docMk/>
            <pc:sldMk cId="2469939453" sldId="488"/>
            <ac:picMk id="8" creationId="{2244B6C0-93A1-47F5-F459-A6955F027E0F}"/>
          </ac:picMkLst>
        </pc:picChg>
      </pc:sldChg>
    </pc:docChg>
  </pc:docChgLst>
  <pc:docChgLst>
    <pc:chgData name="Erika Montano" userId="S::emontano@rainbowmwd.com::6caf0c66-b03f-40e2-8498-8f8306a7d8cc" providerId="AD" clId="Web-{A08C0751-6053-934C-B878-9D1CD8282F68}"/>
    <pc:docChg chg="modSld">
      <pc:chgData name="Erika Montano" userId="S::emontano@rainbowmwd.com::6caf0c66-b03f-40e2-8498-8f8306a7d8cc" providerId="AD" clId="Web-{A08C0751-6053-934C-B878-9D1CD8282F68}" dt="2024-08-01T22:31:11.559" v="95" actId="1076"/>
      <pc:docMkLst>
        <pc:docMk/>
      </pc:docMkLst>
      <pc:sldChg chg="modSp">
        <pc:chgData name="Erika Montano" userId="S::emontano@rainbowmwd.com::6caf0c66-b03f-40e2-8498-8f8306a7d8cc" providerId="AD" clId="Web-{A08C0751-6053-934C-B878-9D1CD8282F68}" dt="2024-08-01T22:23:48.096" v="90"/>
        <pc:sldMkLst>
          <pc:docMk/>
          <pc:sldMk cId="3708933993" sldId="419"/>
        </pc:sldMkLst>
      </pc:sldChg>
      <pc:sldChg chg="addSp delSp modSp">
        <pc:chgData name="Erika Montano" userId="S::emontano@rainbowmwd.com::6caf0c66-b03f-40e2-8498-8f8306a7d8cc" providerId="AD" clId="Web-{A08C0751-6053-934C-B878-9D1CD8282F68}" dt="2024-08-01T22:31:11.559" v="95" actId="1076"/>
        <pc:sldMkLst>
          <pc:docMk/>
          <pc:sldMk cId="3537032160" sldId="486"/>
        </pc:sldMkLst>
      </pc:sldChg>
    </pc:docChg>
  </pc:docChgLst>
  <pc:docChgLst>
    <pc:chgData name="Erika Montano" userId="S::emontano@rainbowmwd.com::6caf0c66-b03f-40e2-8498-8f8306a7d8cc" providerId="AD" clId="Web-{9C6F3F42-B050-84E9-0659-E450246E2F42}"/>
    <pc:docChg chg="modSld">
      <pc:chgData name="Erika Montano" userId="S::emontano@rainbowmwd.com::6caf0c66-b03f-40e2-8498-8f8306a7d8cc" providerId="AD" clId="Web-{9C6F3F42-B050-84E9-0659-E450246E2F42}" dt="2024-03-18T17:18:01.497" v="0" actId="20577"/>
      <pc:docMkLst>
        <pc:docMk/>
      </pc:docMkLst>
      <pc:sldChg chg="modSp">
        <pc:chgData name="Erika Montano" userId="S::emontano@rainbowmwd.com::6caf0c66-b03f-40e2-8498-8f8306a7d8cc" providerId="AD" clId="Web-{9C6F3F42-B050-84E9-0659-E450246E2F42}" dt="2024-03-18T17:18:01.497" v="0" actId="20577"/>
        <pc:sldMkLst>
          <pc:docMk/>
          <pc:sldMk cId="193143965" sldId="29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C051F1-ADA9-452E-940C-A2499EA99D23}" type="doc">
      <dgm:prSet loTypeId="urn:microsoft.com/office/officeart/2017/3/layout/HorizontalLabelsTimeline" loCatId="process" qsTypeId="urn:microsoft.com/office/officeart/2005/8/quickstyle/simple1" qsCatId="simple" csTypeId="urn:microsoft.com/office/officeart/2005/8/colors/accent0_3" csCatId="mainScheme" phldr="1"/>
      <dgm:spPr/>
      <dgm:t>
        <a:bodyPr/>
        <a:lstStyle/>
        <a:p>
          <a:endParaRPr lang="en-US"/>
        </a:p>
      </dgm:t>
    </dgm:pt>
    <dgm:pt modelId="{D90E087C-1BE3-45D2-82A6-4215116DD3C2}">
      <dgm:prSet custT="1"/>
      <dgm:spPr/>
      <dgm:t>
        <a:bodyPr/>
        <a:lstStyle/>
        <a:p>
          <a:pPr>
            <a:defRPr b="1"/>
          </a:pPr>
          <a:r>
            <a:rPr lang="en-US" sz="2000"/>
            <a:t>1967</a:t>
          </a:r>
        </a:p>
      </dgm:t>
    </dgm:pt>
    <dgm:pt modelId="{1A8BF636-6F75-4EE1-9826-13A1577FB053}" type="parTrans" cxnId="{A7981C71-8051-48F6-A109-D884963C39E6}">
      <dgm:prSet/>
      <dgm:spPr/>
      <dgm:t>
        <a:bodyPr/>
        <a:lstStyle/>
        <a:p>
          <a:endParaRPr lang="en-US"/>
        </a:p>
      </dgm:t>
    </dgm:pt>
    <dgm:pt modelId="{46FD37B4-6277-44B5-A50D-AF8B05E89BC1}" type="sibTrans" cxnId="{A7981C71-8051-48F6-A109-D884963C39E6}">
      <dgm:prSet/>
      <dgm:spPr/>
      <dgm:t>
        <a:bodyPr/>
        <a:lstStyle/>
        <a:p>
          <a:endParaRPr lang="en-US"/>
        </a:p>
      </dgm:t>
    </dgm:pt>
    <dgm:pt modelId="{E49A4F1B-2D75-441F-BD1A-17F37C476A94}">
      <dgm:prSet custT="1"/>
      <dgm:spPr/>
      <dgm:t>
        <a:bodyPr/>
        <a:lstStyle/>
        <a:p>
          <a:r>
            <a:rPr lang="en-US" sz="1400"/>
            <a:t>Plans developed by </a:t>
          </a:r>
          <a:r>
            <a:rPr lang="en-US" sz="1400" b="1"/>
            <a:t>Albert A. Webb</a:t>
          </a:r>
        </a:p>
      </dgm:t>
    </dgm:pt>
    <dgm:pt modelId="{24661422-A810-417C-BDB3-CD5244CC9372}" type="parTrans" cxnId="{89A6E948-C8E1-41B8-83F1-EB3BF78323FC}">
      <dgm:prSet/>
      <dgm:spPr/>
      <dgm:t>
        <a:bodyPr/>
        <a:lstStyle/>
        <a:p>
          <a:endParaRPr lang="en-US"/>
        </a:p>
      </dgm:t>
    </dgm:pt>
    <dgm:pt modelId="{1E5059E7-5AE6-49AD-AD4B-1FC15D5873BA}" type="sibTrans" cxnId="{89A6E948-C8E1-41B8-83F1-EB3BF78323FC}">
      <dgm:prSet/>
      <dgm:spPr/>
      <dgm:t>
        <a:bodyPr/>
        <a:lstStyle/>
        <a:p>
          <a:endParaRPr lang="en-US"/>
        </a:p>
      </dgm:t>
    </dgm:pt>
    <dgm:pt modelId="{3BFD2DBF-F98D-4D30-A2B5-3E2E7D0929E9}">
      <dgm:prSet custT="1"/>
      <dgm:spPr/>
      <dgm:t>
        <a:bodyPr/>
        <a:lstStyle/>
        <a:p>
          <a:pPr>
            <a:defRPr b="1"/>
          </a:pPr>
          <a:r>
            <a:rPr lang="en-US" sz="2000"/>
            <a:t>1972</a:t>
          </a:r>
        </a:p>
      </dgm:t>
    </dgm:pt>
    <dgm:pt modelId="{7C1F97C0-291C-41C8-8D90-525FFCE8468A}" type="parTrans" cxnId="{5C8CAC7C-A52F-48F7-87BF-88B4A2BC62DF}">
      <dgm:prSet/>
      <dgm:spPr/>
      <dgm:t>
        <a:bodyPr/>
        <a:lstStyle/>
        <a:p>
          <a:endParaRPr lang="en-US"/>
        </a:p>
      </dgm:t>
    </dgm:pt>
    <dgm:pt modelId="{5AECC7B1-DBAB-4EFE-BF7E-60340922BBD4}" type="sibTrans" cxnId="{5C8CAC7C-A52F-48F7-87BF-88B4A2BC62DF}">
      <dgm:prSet/>
      <dgm:spPr/>
      <dgm:t>
        <a:bodyPr/>
        <a:lstStyle/>
        <a:p>
          <a:endParaRPr lang="en-US"/>
        </a:p>
      </dgm:t>
    </dgm:pt>
    <dgm:pt modelId="{67403025-C760-415F-85BF-8DE76D54E59A}">
      <dgm:prSet custT="1"/>
      <dgm:spPr/>
      <dgm:t>
        <a:bodyPr/>
        <a:lstStyle/>
        <a:p>
          <a:r>
            <a:rPr lang="en-US" sz="1400"/>
            <a:t>Morro Tank is Constructed</a:t>
          </a:r>
        </a:p>
      </dgm:t>
    </dgm:pt>
    <dgm:pt modelId="{7B93E39D-6256-4FDC-AC42-48BCE0EBC13C}" type="parTrans" cxnId="{40AA90D4-4D4D-4893-8694-4CB326F1F717}">
      <dgm:prSet/>
      <dgm:spPr/>
      <dgm:t>
        <a:bodyPr/>
        <a:lstStyle/>
        <a:p>
          <a:endParaRPr lang="en-US"/>
        </a:p>
      </dgm:t>
    </dgm:pt>
    <dgm:pt modelId="{1495D698-38DD-43E3-9CB6-B60402CCC18B}" type="sibTrans" cxnId="{40AA90D4-4D4D-4893-8694-4CB326F1F717}">
      <dgm:prSet/>
      <dgm:spPr/>
      <dgm:t>
        <a:bodyPr/>
        <a:lstStyle/>
        <a:p>
          <a:endParaRPr lang="en-US"/>
        </a:p>
      </dgm:t>
    </dgm:pt>
    <dgm:pt modelId="{307E4F72-D216-4D19-8EDE-30C191EEE6BA}">
      <dgm:prSet custT="1"/>
      <dgm:spPr/>
      <dgm:t>
        <a:bodyPr/>
        <a:lstStyle/>
        <a:p>
          <a:pPr>
            <a:defRPr b="1"/>
          </a:pPr>
          <a:r>
            <a:rPr lang="en-US" sz="2000"/>
            <a:t>1983</a:t>
          </a:r>
        </a:p>
      </dgm:t>
    </dgm:pt>
    <dgm:pt modelId="{303E53B6-5787-4515-BAB8-E450CBBF14E1}" type="parTrans" cxnId="{893EF3AE-EE20-4494-A089-D1543772E47B}">
      <dgm:prSet/>
      <dgm:spPr/>
      <dgm:t>
        <a:bodyPr/>
        <a:lstStyle/>
        <a:p>
          <a:endParaRPr lang="en-US"/>
        </a:p>
      </dgm:t>
    </dgm:pt>
    <dgm:pt modelId="{98182687-FB32-41F5-AD85-9C2B821EF3A5}" type="sibTrans" cxnId="{893EF3AE-EE20-4494-A089-D1543772E47B}">
      <dgm:prSet/>
      <dgm:spPr/>
      <dgm:t>
        <a:bodyPr/>
        <a:lstStyle/>
        <a:p>
          <a:endParaRPr lang="en-US"/>
        </a:p>
      </dgm:t>
    </dgm:pt>
    <dgm:pt modelId="{12EB94D4-FEAD-4769-9306-1B671F0A107D}">
      <dgm:prSet custT="1"/>
      <dgm:spPr/>
      <dgm:t>
        <a:bodyPr/>
        <a:lstStyle/>
        <a:p>
          <a:r>
            <a:rPr lang="en-US" sz="1400" b="1" err="1"/>
            <a:t>JayKim</a:t>
          </a:r>
          <a:r>
            <a:rPr lang="en-US" sz="1400" b="1"/>
            <a:t> Engineers </a:t>
          </a:r>
          <a:r>
            <a:rPr lang="en-US" sz="1400"/>
            <a:t>investigate movement and tilting of Morro Tank.</a:t>
          </a:r>
        </a:p>
      </dgm:t>
    </dgm:pt>
    <dgm:pt modelId="{5C09CAB3-AA14-4074-B7F1-BDE907C42191}" type="parTrans" cxnId="{D87AEA9C-BAA1-43EF-A2D1-0A2EAA2629AA}">
      <dgm:prSet/>
      <dgm:spPr/>
      <dgm:t>
        <a:bodyPr/>
        <a:lstStyle/>
        <a:p>
          <a:endParaRPr lang="en-US"/>
        </a:p>
      </dgm:t>
    </dgm:pt>
    <dgm:pt modelId="{D0EADCE0-1E96-4731-A0CD-9D1E9BFF3E16}" type="sibTrans" cxnId="{D87AEA9C-BAA1-43EF-A2D1-0A2EAA2629AA}">
      <dgm:prSet/>
      <dgm:spPr/>
      <dgm:t>
        <a:bodyPr/>
        <a:lstStyle/>
        <a:p>
          <a:endParaRPr lang="en-US"/>
        </a:p>
      </dgm:t>
    </dgm:pt>
    <dgm:pt modelId="{19C4C5E7-259D-4B19-BD2F-DF74B5E4032F}">
      <dgm:prSet custT="1"/>
      <dgm:spPr/>
      <dgm:t>
        <a:bodyPr/>
        <a:lstStyle/>
        <a:p>
          <a:pPr>
            <a:defRPr b="1"/>
          </a:pPr>
          <a:r>
            <a:rPr lang="en-US" sz="2000"/>
            <a:t>1985–1991</a:t>
          </a:r>
        </a:p>
      </dgm:t>
    </dgm:pt>
    <dgm:pt modelId="{B25A7F5D-B035-427A-B21F-BDD510ED3647}" type="parTrans" cxnId="{D5B7CBC7-856E-41C7-83CC-E69458360326}">
      <dgm:prSet/>
      <dgm:spPr/>
      <dgm:t>
        <a:bodyPr/>
        <a:lstStyle/>
        <a:p>
          <a:endParaRPr lang="en-US"/>
        </a:p>
      </dgm:t>
    </dgm:pt>
    <dgm:pt modelId="{329F0EB4-6158-4F82-8CCF-A0450271D8D2}" type="sibTrans" cxnId="{D5B7CBC7-856E-41C7-83CC-E69458360326}">
      <dgm:prSet/>
      <dgm:spPr/>
      <dgm:t>
        <a:bodyPr/>
        <a:lstStyle/>
        <a:p>
          <a:endParaRPr lang="en-US"/>
        </a:p>
      </dgm:t>
    </dgm:pt>
    <dgm:pt modelId="{E58C870A-DC96-427C-A80E-FB97CDC01467}">
      <dgm:prSet custT="1"/>
      <dgm:spPr/>
      <dgm:t>
        <a:bodyPr/>
        <a:lstStyle/>
        <a:p>
          <a:r>
            <a:rPr lang="en-US" sz="1400" b="1"/>
            <a:t>William Skarn Surveying</a:t>
          </a:r>
          <a:r>
            <a:rPr lang="en-US" sz="1400"/>
            <a:t>, install benchmarks and monitors ongoing movement. They report up to </a:t>
          </a:r>
          <a:r>
            <a:rPr lang="en-US" sz="1400" b="1"/>
            <a:t>4.4 Inches </a:t>
          </a:r>
          <a:r>
            <a:rPr lang="en-US" sz="1400"/>
            <a:t>of total settlement.</a:t>
          </a:r>
        </a:p>
      </dgm:t>
    </dgm:pt>
    <dgm:pt modelId="{96B5AC62-3B74-40D0-8256-A230E56F56DF}" type="parTrans" cxnId="{E6833AA8-5A26-4A28-AB8A-476D4B64CB0E}">
      <dgm:prSet/>
      <dgm:spPr/>
      <dgm:t>
        <a:bodyPr/>
        <a:lstStyle/>
        <a:p>
          <a:endParaRPr lang="en-US"/>
        </a:p>
      </dgm:t>
    </dgm:pt>
    <dgm:pt modelId="{6FAB4CA2-377D-4D6E-A510-458428D6573D}" type="sibTrans" cxnId="{E6833AA8-5A26-4A28-AB8A-476D4B64CB0E}">
      <dgm:prSet/>
      <dgm:spPr/>
      <dgm:t>
        <a:bodyPr/>
        <a:lstStyle/>
        <a:p>
          <a:endParaRPr lang="en-US"/>
        </a:p>
      </dgm:t>
    </dgm:pt>
    <dgm:pt modelId="{EEE104BD-DCAF-4722-8A56-914D912DE03A}">
      <dgm:prSet custT="1"/>
      <dgm:spPr>
        <a:solidFill>
          <a:srgbClr val="44546A">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spcFirstLastPara="0" vert="horz" wrap="square" lIns="101600" tIns="101600" rIns="101600" bIns="101600" numCol="1" spcCol="1270" anchor="ctr" anchorCtr="0"/>
        <a:lstStyle/>
        <a:p>
          <a:pPr marL="0" lvl="0" indent="0" algn="ctr" defTabSz="889000">
            <a:lnSpc>
              <a:spcPct val="90000"/>
            </a:lnSpc>
            <a:spcBef>
              <a:spcPct val="0"/>
            </a:spcBef>
            <a:spcAft>
              <a:spcPct val="35000"/>
            </a:spcAft>
            <a:buNone/>
            <a:defRPr b="1"/>
          </a:pPr>
          <a:r>
            <a:rPr lang="en-US" sz="2000" b="1" kern="1200">
              <a:solidFill>
                <a:prstClr val="white"/>
              </a:solidFill>
              <a:latin typeface="Calibri" panose="020F0502020204030204"/>
              <a:ea typeface="+mn-ea"/>
              <a:cs typeface="+mn-cs"/>
            </a:rPr>
            <a:t>1991</a:t>
          </a:r>
        </a:p>
      </dgm:t>
    </dgm:pt>
    <dgm:pt modelId="{54712363-6336-473A-BA2D-D93A4C6583A5}" type="parTrans" cxnId="{A72948B3-2AD5-4215-A453-671926729731}">
      <dgm:prSet/>
      <dgm:spPr/>
      <dgm:t>
        <a:bodyPr/>
        <a:lstStyle/>
        <a:p>
          <a:endParaRPr lang="en-US"/>
        </a:p>
      </dgm:t>
    </dgm:pt>
    <dgm:pt modelId="{3B682333-B827-49E5-A95F-9D1641646D15}" type="sibTrans" cxnId="{A72948B3-2AD5-4215-A453-671926729731}">
      <dgm:prSet/>
      <dgm:spPr/>
      <dgm:t>
        <a:bodyPr/>
        <a:lstStyle/>
        <a:p>
          <a:endParaRPr lang="en-US"/>
        </a:p>
      </dgm:t>
    </dgm:pt>
    <dgm:pt modelId="{90931D21-4464-48B3-A150-C975AB185AC8}">
      <dgm:prSet custT="1"/>
      <dgm:spPr/>
      <dgm:t>
        <a:bodyPr/>
        <a:lstStyle/>
        <a:p>
          <a:r>
            <a:rPr lang="en-US" sz="1400" b="1"/>
            <a:t>Moore and Taber</a:t>
          </a:r>
          <a:r>
            <a:rPr lang="en-US" sz="1400"/>
            <a:t> perform  a geotechnical investigation into ongoing movement and settlement of Morro Tank</a:t>
          </a:r>
        </a:p>
      </dgm:t>
    </dgm:pt>
    <dgm:pt modelId="{EF4972EC-6C1D-4062-B1EF-9800C47C56BD}" type="parTrans" cxnId="{F061416D-716B-45DD-8DC9-47B2DB1FC3BA}">
      <dgm:prSet/>
      <dgm:spPr/>
      <dgm:t>
        <a:bodyPr/>
        <a:lstStyle/>
        <a:p>
          <a:endParaRPr lang="en-US"/>
        </a:p>
      </dgm:t>
    </dgm:pt>
    <dgm:pt modelId="{52D4A4C1-6753-4166-8202-99EA3E04A8BD}" type="sibTrans" cxnId="{F061416D-716B-45DD-8DC9-47B2DB1FC3BA}">
      <dgm:prSet/>
      <dgm:spPr/>
      <dgm:t>
        <a:bodyPr/>
        <a:lstStyle/>
        <a:p>
          <a:endParaRPr lang="en-US"/>
        </a:p>
      </dgm:t>
    </dgm:pt>
    <dgm:pt modelId="{101CCB19-36FE-4351-881F-54C08B52C1E9}">
      <dgm:prSet custT="1"/>
      <dgm:spPr/>
      <dgm:t>
        <a:bodyPr/>
        <a:lstStyle/>
        <a:p>
          <a:pPr>
            <a:defRPr b="1"/>
          </a:pPr>
          <a:r>
            <a:rPr lang="en-US" sz="2000"/>
            <a:t>1993</a:t>
          </a:r>
        </a:p>
      </dgm:t>
    </dgm:pt>
    <dgm:pt modelId="{0B662584-BB26-4B6F-A4A4-C3B73DC4955C}" type="parTrans" cxnId="{7647F8A8-4BC8-4122-AB49-9C5CFE27AA01}">
      <dgm:prSet/>
      <dgm:spPr/>
      <dgm:t>
        <a:bodyPr/>
        <a:lstStyle/>
        <a:p>
          <a:endParaRPr lang="en-US"/>
        </a:p>
      </dgm:t>
    </dgm:pt>
    <dgm:pt modelId="{E6ADAF70-DBD5-47DA-8DA0-5B68B5662056}" type="sibTrans" cxnId="{7647F8A8-4BC8-4122-AB49-9C5CFE27AA01}">
      <dgm:prSet/>
      <dgm:spPr/>
      <dgm:t>
        <a:bodyPr/>
        <a:lstStyle/>
        <a:p>
          <a:endParaRPr lang="en-US"/>
        </a:p>
      </dgm:t>
    </dgm:pt>
    <dgm:pt modelId="{432C0394-B733-4120-9E2B-354A368056CA}">
      <dgm:prSet custT="1"/>
      <dgm:spPr/>
      <dgm:t>
        <a:bodyPr/>
        <a:lstStyle/>
        <a:p>
          <a:r>
            <a:rPr lang="en-US" sz="1400"/>
            <a:t>Slope failures occur on the slope north of Morro Tank and the adjacent reservoir.</a:t>
          </a:r>
        </a:p>
      </dgm:t>
    </dgm:pt>
    <dgm:pt modelId="{92D972E7-C674-4155-9A29-DECF335E51C8}" type="parTrans" cxnId="{5EC6C067-CB52-4C76-AA5C-B13C826349F7}">
      <dgm:prSet/>
      <dgm:spPr/>
      <dgm:t>
        <a:bodyPr/>
        <a:lstStyle/>
        <a:p>
          <a:endParaRPr lang="en-US"/>
        </a:p>
      </dgm:t>
    </dgm:pt>
    <dgm:pt modelId="{CFA65780-0E0C-43CA-8794-DC50BD04DAF5}" type="sibTrans" cxnId="{5EC6C067-CB52-4C76-AA5C-B13C826349F7}">
      <dgm:prSet/>
      <dgm:spPr/>
      <dgm:t>
        <a:bodyPr/>
        <a:lstStyle/>
        <a:p>
          <a:endParaRPr lang="en-US"/>
        </a:p>
      </dgm:t>
    </dgm:pt>
    <dgm:pt modelId="{13573798-EAC1-41B5-8330-CEDE1ED00249}">
      <dgm:prSet custT="1"/>
      <dgm:spPr>
        <a:solidFill>
          <a:srgbClr val="44546A">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spcFirstLastPara="0" vert="horz" wrap="square" lIns="101600" tIns="101600" rIns="101600" bIns="101600" numCol="1" spcCol="1270" anchor="ctr" anchorCtr="0"/>
        <a:lstStyle/>
        <a:p>
          <a:pPr marL="0" lvl="0" indent="0" algn="ctr" defTabSz="889000">
            <a:lnSpc>
              <a:spcPct val="90000"/>
            </a:lnSpc>
            <a:spcBef>
              <a:spcPct val="0"/>
            </a:spcBef>
            <a:spcAft>
              <a:spcPct val="35000"/>
            </a:spcAft>
            <a:buNone/>
            <a:defRPr b="1"/>
          </a:pPr>
          <a:r>
            <a:rPr lang="en-US" sz="2000" b="1" kern="1200">
              <a:solidFill>
                <a:prstClr val="white"/>
              </a:solidFill>
              <a:latin typeface="Calibri" panose="020F0502020204030204"/>
              <a:ea typeface="+mn-ea"/>
              <a:cs typeface="+mn-cs"/>
            </a:rPr>
            <a:t>2013</a:t>
          </a:r>
        </a:p>
      </dgm:t>
    </dgm:pt>
    <dgm:pt modelId="{2ABAA413-991E-4878-93AA-FDBD189A04BF}" type="parTrans" cxnId="{BD97907C-BA3F-4899-BFC4-85BB3AF2AB69}">
      <dgm:prSet/>
      <dgm:spPr/>
      <dgm:t>
        <a:bodyPr/>
        <a:lstStyle/>
        <a:p>
          <a:endParaRPr lang="en-US"/>
        </a:p>
      </dgm:t>
    </dgm:pt>
    <dgm:pt modelId="{08117910-4581-4147-83B8-56C9F2E6FB1D}" type="sibTrans" cxnId="{BD97907C-BA3F-4899-BFC4-85BB3AF2AB69}">
      <dgm:prSet/>
      <dgm:spPr/>
      <dgm:t>
        <a:bodyPr/>
        <a:lstStyle/>
        <a:p>
          <a:endParaRPr lang="en-US"/>
        </a:p>
      </dgm:t>
    </dgm:pt>
    <dgm:pt modelId="{7DCD244B-8715-49BD-99BC-0EF62608A216}">
      <dgm:prSet custT="1"/>
      <dgm:spPr/>
      <dgm:t>
        <a:bodyPr/>
        <a:lstStyle/>
        <a:p>
          <a:r>
            <a:rPr lang="en-US" sz="1400" b="1"/>
            <a:t>Sladden Engineers i</a:t>
          </a:r>
          <a:r>
            <a:rPr lang="en-US" sz="1400"/>
            <a:t>nvestigate Morro Tank movement and uplift.</a:t>
          </a:r>
        </a:p>
      </dgm:t>
    </dgm:pt>
    <dgm:pt modelId="{44421E72-D1B3-43A0-93FA-7C4C7FD74BFF}" type="parTrans" cxnId="{B121DD0A-EACA-4CE8-A09B-0DBFC13AD6E1}">
      <dgm:prSet/>
      <dgm:spPr/>
      <dgm:t>
        <a:bodyPr/>
        <a:lstStyle/>
        <a:p>
          <a:endParaRPr lang="en-US"/>
        </a:p>
      </dgm:t>
    </dgm:pt>
    <dgm:pt modelId="{8DD9FC53-FB39-4AA9-8F80-B876198A33AE}" type="sibTrans" cxnId="{B121DD0A-EACA-4CE8-A09B-0DBFC13AD6E1}">
      <dgm:prSet/>
      <dgm:spPr/>
      <dgm:t>
        <a:bodyPr/>
        <a:lstStyle/>
        <a:p>
          <a:endParaRPr lang="en-US"/>
        </a:p>
      </dgm:t>
    </dgm:pt>
    <dgm:pt modelId="{31F6C1CD-51C4-4E36-9F72-201D18759ABD}">
      <dgm:prSet custT="1"/>
      <dgm:spPr/>
      <dgm:t>
        <a:bodyPr/>
        <a:lstStyle/>
        <a:p>
          <a:r>
            <a:rPr lang="en-US" sz="1400" b="1"/>
            <a:t>Atlas</a:t>
          </a:r>
          <a:r>
            <a:rPr lang="en-US" sz="1400"/>
            <a:t> installs two slope inclinometers to monitor the slope south of Morro Tank.</a:t>
          </a:r>
        </a:p>
      </dgm:t>
    </dgm:pt>
    <dgm:pt modelId="{1C1996C8-D12C-4F3E-9FF9-E75A4B94A9F0}" type="parTrans" cxnId="{0E78A46A-CB88-4E2E-9550-F9F17F53BA3B}">
      <dgm:prSet/>
      <dgm:spPr/>
      <dgm:t>
        <a:bodyPr/>
        <a:lstStyle/>
        <a:p>
          <a:endParaRPr lang="en-US"/>
        </a:p>
      </dgm:t>
    </dgm:pt>
    <dgm:pt modelId="{348C5117-4897-4879-B431-BC3A1B84A78C}" type="sibTrans" cxnId="{0E78A46A-CB88-4E2E-9550-F9F17F53BA3B}">
      <dgm:prSet/>
      <dgm:spPr/>
      <dgm:t>
        <a:bodyPr/>
        <a:lstStyle/>
        <a:p>
          <a:endParaRPr lang="en-US"/>
        </a:p>
      </dgm:t>
    </dgm:pt>
    <dgm:pt modelId="{C2B62CEC-4559-4198-A00C-1B1CAC4EF547}">
      <dgm:prSet custT="1"/>
      <dgm:spPr>
        <a:solidFill>
          <a:srgbClr val="44546A">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spcFirstLastPara="0" vert="horz" wrap="square" lIns="101600" tIns="101600" rIns="101600" bIns="101600" numCol="1" spcCol="1270" anchor="ctr" anchorCtr="0"/>
        <a:lstStyle/>
        <a:p>
          <a:pPr marL="0" lvl="0" indent="0" algn="ctr" defTabSz="889000">
            <a:lnSpc>
              <a:spcPct val="90000"/>
            </a:lnSpc>
            <a:spcBef>
              <a:spcPct val="0"/>
            </a:spcBef>
            <a:spcAft>
              <a:spcPct val="35000"/>
            </a:spcAft>
            <a:buNone/>
            <a:defRPr b="1"/>
          </a:pPr>
          <a:r>
            <a:rPr lang="en-US" sz="2000" b="1" kern="1200">
              <a:solidFill>
                <a:prstClr val="white"/>
              </a:solidFill>
              <a:latin typeface="Calibri" panose="020F0502020204030204"/>
              <a:ea typeface="+mn-ea"/>
              <a:cs typeface="+mn-cs"/>
            </a:rPr>
            <a:t>2023–2025</a:t>
          </a:r>
        </a:p>
      </dgm:t>
    </dgm:pt>
    <dgm:pt modelId="{E1BCA36F-53B5-450D-82EB-F3381376E17E}" type="sibTrans" cxnId="{A2A9B4E8-7C94-4A7F-A613-92C3C46BFADF}">
      <dgm:prSet/>
      <dgm:spPr/>
      <dgm:t>
        <a:bodyPr/>
        <a:lstStyle/>
        <a:p>
          <a:endParaRPr lang="en-US"/>
        </a:p>
      </dgm:t>
    </dgm:pt>
    <dgm:pt modelId="{5BB7661C-4E65-4738-B9A4-A2F072EF1D2E}" type="parTrans" cxnId="{A2A9B4E8-7C94-4A7F-A613-92C3C46BFADF}">
      <dgm:prSet/>
      <dgm:spPr/>
      <dgm:t>
        <a:bodyPr/>
        <a:lstStyle/>
        <a:p>
          <a:endParaRPr lang="en-US"/>
        </a:p>
      </dgm:t>
    </dgm:pt>
    <dgm:pt modelId="{460AF59F-1714-44D1-8C3D-8ED6F0427164}">
      <dgm:prSet custT="1"/>
      <dgm:spPr/>
      <dgm:t>
        <a:bodyPr/>
        <a:lstStyle/>
        <a:p>
          <a:pPr>
            <a:defRPr b="1"/>
          </a:pPr>
          <a:r>
            <a:rPr lang="en-US" sz="2000"/>
            <a:t>2015</a:t>
          </a:r>
        </a:p>
      </dgm:t>
    </dgm:pt>
    <dgm:pt modelId="{CF9263AC-7B49-4BF7-96D4-85B0B72FB637}" type="sibTrans" cxnId="{739BAEB0-0F0B-40B7-B0B8-978B0652078D}">
      <dgm:prSet/>
      <dgm:spPr/>
      <dgm:t>
        <a:bodyPr/>
        <a:lstStyle/>
        <a:p>
          <a:endParaRPr lang="en-US"/>
        </a:p>
      </dgm:t>
    </dgm:pt>
    <dgm:pt modelId="{663755E9-E234-432B-89BD-07A45DE98E67}" type="parTrans" cxnId="{739BAEB0-0F0B-40B7-B0B8-978B0652078D}">
      <dgm:prSet/>
      <dgm:spPr/>
      <dgm:t>
        <a:bodyPr/>
        <a:lstStyle/>
        <a:p>
          <a:endParaRPr lang="en-US"/>
        </a:p>
      </dgm:t>
    </dgm:pt>
    <dgm:pt modelId="{956B3DD3-45A5-45B8-993D-E5CFF7109F93}">
      <dgm:prSet custT="1"/>
      <dgm:spPr/>
      <dgm:t>
        <a:bodyPr/>
        <a:lstStyle/>
        <a:p>
          <a:r>
            <a:rPr lang="en-US" sz="1400" b="1"/>
            <a:t>Kennedy/Jenks i</a:t>
          </a:r>
          <a:r>
            <a:rPr lang="en-US" sz="1400"/>
            <a:t>nvestigate ongoing distress to Morro Tank and provides retrofit/replacement recommendations.</a:t>
          </a:r>
        </a:p>
      </dgm:t>
    </dgm:pt>
    <dgm:pt modelId="{9C727B2C-322C-4E39-BA88-478EB4802AC6}" type="parTrans" cxnId="{AA7DD069-AAE3-421F-AE0D-548378768AA8}">
      <dgm:prSet/>
      <dgm:spPr/>
      <dgm:t>
        <a:bodyPr/>
        <a:lstStyle/>
        <a:p>
          <a:endParaRPr lang="en-US"/>
        </a:p>
      </dgm:t>
    </dgm:pt>
    <dgm:pt modelId="{893060E5-8D9E-4155-A3AC-B93220F58E6E}" type="sibTrans" cxnId="{AA7DD069-AAE3-421F-AE0D-548378768AA8}">
      <dgm:prSet/>
      <dgm:spPr/>
      <dgm:t>
        <a:bodyPr/>
        <a:lstStyle/>
        <a:p>
          <a:endParaRPr lang="en-US"/>
        </a:p>
      </dgm:t>
    </dgm:pt>
    <dgm:pt modelId="{635C27B2-9ECB-43EF-B794-B4D9D3C149C9}" type="pres">
      <dgm:prSet presAssocID="{A3C051F1-ADA9-452E-940C-A2499EA99D23}" presName="root" presStyleCnt="0">
        <dgm:presLayoutVars>
          <dgm:chMax/>
          <dgm:chPref/>
          <dgm:animLvl val="lvl"/>
        </dgm:presLayoutVars>
      </dgm:prSet>
      <dgm:spPr/>
    </dgm:pt>
    <dgm:pt modelId="{D0B15FF6-C0DC-4CA7-B132-66E228965D23}" type="pres">
      <dgm:prSet presAssocID="{A3C051F1-ADA9-452E-940C-A2499EA99D23}" presName="divider" presStyleLbl="fgAcc1" presStyleIdx="0" presStyleCnt="1"/>
      <dgm:spPr/>
    </dgm:pt>
    <dgm:pt modelId="{C37A48D1-9DB1-4599-885E-F57CD023D641}" type="pres">
      <dgm:prSet presAssocID="{A3C051F1-ADA9-452E-940C-A2499EA99D23}" presName="nodes" presStyleCnt="0">
        <dgm:presLayoutVars>
          <dgm:chMax/>
          <dgm:chPref/>
          <dgm:animLvl val="lvl"/>
        </dgm:presLayoutVars>
      </dgm:prSet>
      <dgm:spPr/>
    </dgm:pt>
    <dgm:pt modelId="{F06E37F2-9BA7-4005-AD24-346FAD65812A}" type="pres">
      <dgm:prSet presAssocID="{D90E087C-1BE3-45D2-82A6-4215116DD3C2}" presName="composite" presStyleCnt="0"/>
      <dgm:spPr/>
    </dgm:pt>
    <dgm:pt modelId="{C2DFACEF-3FF5-4F6E-B5D5-3B691683D8D0}" type="pres">
      <dgm:prSet presAssocID="{D90E087C-1BE3-45D2-82A6-4215116DD3C2}" presName="L1TextContainer" presStyleLbl="alignNode1" presStyleIdx="0" presStyleCnt="9" custScaleX="150702">
        <dgm:presLayoutVars>
          <dgm:chMax val="1"/>
          <dgm:chPref val="1"/>
          <dgm:bulletEnabled val="1"/>
        </dgm:presLayoutVars>
      </dgm:prSet>
      <dgm:spPr/>
    </dgm:pt>
    <dgm:pt modelId="{685F6509-4372-45AA-9F5F-55DFBA930D4D}" type="pres">
      <dgm:prSet presAssocID="{D90E087C-1BE3-45D2-82A6-4215116DD3C2}" presName="L2TextContainerWrapper" presStyleCnt="0">
        <dgm:presLayoutVars>
          <dgm:bulletEnabled val="1"/>
        </dgm:presLayoutVars>
      </dgm:prSet>
      <dgm:spPr/>
    </dgm:pt>
    <dgm:pt modelId="{2760A625-DFFB-40EA-9F37-CC5E960F0655}" type="pres">
      <dgm:prSet presAssocID="{D90E087C-1BE3-45D2-82A6-4215116DD3C2}" presName="L2TextContainer" presStyleLbl="bgAccFollowNode1" presStyleIdx="0" presStyleCnt="9" custScaleX="150702"/>
      <dgm:spPr/>
    </dgm:pt>
    <dgm:pt modelId="{C9B8AEED-2E98-457C-B507-7FBEE319E35D}" type="pres">
      <dgm:prSet presAssocID="{D90E087C-1BE3-45D2-82A6-4215116DD3C2}" presName="FlexibleEmptyPlaceHolder" presStyleCnt="0"/>
      <dgm:spPr/>
    </dgm:pt>
    <dgm:pt modelId="{B16A2139-B0CA-49E7-A880-5091702B92B8}" type="pres">
      <dgm:prSet presAssocID="{D90E087C-1BE3-45D2-82A6-4215116DD3C2}" presName="ConnectLine" presStyleLbl="sibTrans1D1" presStyleIdx="0" presStyleCnt="9"/>
      <dgm:spPr/>
    </dgm:pt>
    <dgm:pt modelId="{A27D01FD-33F2-4E82-9981-6E80699B75E0}" type="pres">
      <dgm:prSet presAssocID="{D90E087C-1BE3-45D2-82A6-4215116DD3C2}" presName="ConnectorPoint" presStyleLbl="node1" presStyleIdx="0" presStyleCnt="9"/>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8F6F0D1A-CF84-4CE9-943F-D91DFBA0485C}" type="pres">
      <dgm:prSet presAssocID="{D90E087C-1BE3-45D2-82A6-4215116DD3C2}" presName="EmptyPlaceHolder" presStyleCnt="0"/>
      <dgm:spPr/>
    </dgm:pt>
    <dgm:pt modelId="{42ADDED1-DDC1-4ABF-B984-61504CB08EA1}" type="pres">
      <dgm:prSet presAssocID="{46FD37B4-6277-44B5-A50D-AF8B05E89BC1}" presName="spaceBetweenRectangles" presStyleCnt="0"/>
      <dgm:spPr/>
    </dgm:pt>
    <dgm:pt modelId="{D9FBBD12-DD54-461A-AB6E-C695D79D8BC8}" type="pres">
      <dgm:prSet presAssocID="{3BFD2DBF-F98D-4D30-A2B5-3E2E7D0929E9}" presName="composite" presStyleCnt="0"/>
      <dgm:spPr/>
    </dgm:pt>
    <dgm:pt modelId="{74F952C2-AC7E-4933-86D9-C19E44E0F0E2}" type="pres">
      <dgm:prSet presAssocID="{3BFD2DBF-F98D-4D30-A2B5-3E2E7D0929E9}" presName="L1TextContainer" presStyleLbl="alignNode1" presStyleIdx="1" presStyleCnt="9" custScaleX="150702">
        <dgm:presLayoutVars>
          <dgm:chMax val="1"/>
          <dgm:chPref val="1"/>
          <dgm:bulletEnabled val="1"/>
        </dgm:presLayoutVars>
      </dgm:prSet>
      <dgm:spPr/>
    </dgm:pt>
    <dgm:pt modelId="{4082FEF9-BE2C-47FC-9D6A-B3E8BC99DC21}" type="pres">
      <dgm:prSet presAssocID="{3BFD2DBF-F98D-4D30-A2B5-3E2E7D0929E9}" presName="L2TextContainerWrapper" presStyleCnt="0">
        <dgm:presLayoutVars>
          <dgm:bulletEnabled val="1"/>
        </dgm:presLayoutVars>
      </dgm:prSet>
      <dgm:spPr/>
    </dgm:pt>
    <dgm:pt modelId="{2F2C217A-B0C0-48EA-905A-C462FD35715B}" type="pres">
      <dgm:prSet presAssocID="{3BFD2DBF-F98D-4D30-A2B5-3E2E7D0929E9}" presName="L2TextContainer" presStyleLbl="bgAccFollowNode1" presStyleIdx="1" presStyleCnt="9" custScaleX="150702"/>
      <dgm:spPr/>
    </dgm:pt>
    <dgm:pt modelId="{FBD044F4-344F-41EF-AD0F-5E8AF2E6EBAD}" type="pres">
      <dgm:prSet presAssocID="{3BFD2DBF-F98D-4D30-A2B5-3E2E7D0929E9}" presName="FlexibleEmptyPlaceHolder" presStyleCnt="0"/>
      <dgm:spPr/>
    </dgm:pt>
    <dgm:pt modelId="{D25B7E09-49E8-4AAA-8EB8-9C7848528003}" type="pres">
      <dgm:prSet presAssocID="{3BFD2DBF-F98D-4D30-A2B5-3E2E7D0929E9}" presName="ConnectLine" presStyleLbl="sibTrans1D1" presStyleIdx="1" presStyleCnt="9"/>
      <dgm:spPr/>
    </dgm:pt>
    <dgm:pt modelId="{4FFBB875-808F-4FA5-BA0A-FA07E482CE74}" type="pres">
      <dgm:prSet presAssocID="{3BFD2DBF-F98D-4D30-A2B5-3E2E7D0929E9}" presName="ConnectorPoint" presStyleLbl="node1" presStyleIdx="1" presStyleCnt="9"/>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FF12B568-DDA0-47C6-8708-4DD13AF89041}" type="pres">
      <dgm:prSet presAssocID="{3BFD2DBF-F98D-4D30-A2B5-3E2E7D0929E9}" presName="EmptyPlaceHolder" presStyleCnt="0"/>
      <dgm:spPr/>
    </dgm:pt>
    <dgm:pt modelId="{AF66C8CE-2816-4FE4-9471-3782C2C70BAF}" type="pres">
      <dgm:prSet presAssocID="{5AECC7B1-DBAB-4EFE-BF7E-60340922BBD4}" presName="spaceBetweenRectangles" presStyleCnt="0"/>
      <dgm:spPr/>
    </dgm:pt>
    <dgm:pt modelId="{590453B4-F1E9-44A9-9FA4-36FA63F848C8}" type="pres">
      <dgm:prSet presAssocID="{307E4F72-D216-4D19-8EDE-30C191EEE6BA}" presName="composite" presStyleCnt="0"/>
      <dgm:spPr/>
    </dgm:pt>
    <dgm:pt modelId="{7FAD68CD-A2D3-4E4E-B88E-362886FBCB62}" type="pres">
      <dgm:prSet presAssocID="{307E4F72-D216-4D19-8EDE-30C191EEE6BA}" presName="L1TextContainer" presStyleLbl="alignNode1" presStyleIdx="2" presStyleCnt="9" custScaleX="150702">
        <dgm:presLayoutVars>
          <dgm:chMax val="1"/>
          <dgm:chPref val="1"/>
          <dgm:bulletEnabled val="1"/>
        </dgm:presLayoutVars>
      </dgm:prSet>
      <dgm:spPr/>
    </dgm:pt>
    <dgm:pt modelId="{79C7C8B9-1D02-427F-AFCE-6DD3005E1A6C}" type="pres">
      <dgm:prSet presAssocID="{307E4F72-D216-4D19-8EDE-30C191EEE6BA}" presName="L2TextContainerWrapper" presStyleCnt="0">
        <dgm:presLayoutVars>
          <dgm:bulletEnabled val="1"/>
        </dgm:presLayoutVars>
      </dgm:prSet>
      <dgm:spPr/>
    </dgm:pt>
    <dgm:pt modelId="{A8CDBA5B-5113-4DC9-BA90-D31D2E29C866}" type="pres">
      <dgm:prSet presAssocID="{307E4F72-D216-4D19-8EDE-30C191EEE6BA}" presName="L2TextContainer" presStyleLbl="bgAccFollowNode1" presStyleIdx="2" presStyleCnt="9" custScaleX="150702"/>
      <dgm:spPr/>
    </dgm:pt>
    <dgm:pt modelId="{0D313090-D84A-43D0-A142-E43AC6674F07}" type="pres">
      <dgm:prSet presAssocID="{307E4F72-D216-4D19-8EDE-30C191EEE6BA}" presName="FlexibleEmptyPlaceHolder" presStyleCnt="0"/>
      <dgm:spPr/>
    </dgm:pt>
    <dgm:pt modelId="{5ADD710A-6B81-4202-9966-1E00237C6EEF}" type="pres">
      <dgm:prSet presAssocID="{307E4F72-D216-4D19-8EDE-30C191EEE6BA}" presName="ConnectLine" presStyleLbl="sibTrans1D1" presStyleIdx="2" presStyleCnt="9"/>
      <dgm:spPr/>
    </dgm:pt>
    <dgm:pt modelId="{7339E64C-348D-44CE-A629-9328A26F0F95}" type="pres">
      <dgm:prSet presAssocID="{307E4F72-D216-4D19-8EDE-30C191EEE6BA}" presName="ConnectorPoint" presStyleLbl="node1" presStyleIdx="2" presStyleCnt="9"/>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00F231CE-DA33-44F0-B437-1FAE766D8AF2}" type="pres">
      <dgm:prSet presAssocID="{307E4F72-D216-4D19-8EDE-30C191EEE6BA}" presName="EmptyPlaceHolder" presStyleCnt="0"/>
      <dgm:spPr/>
    </dgm:pt>
    <dgm:pt modelId="{1FE9C9B1-D61B-4C2D-9157-E1DFBC1C8260}" type="pres">
      <dgm:prSet presAssocID="{98182687-FB32-41F5-AD85-9C2B821EF3A5}" presName="spaceBetweenRectangles" presStyleCnt="0"/>
      <dgm:spPr/>
    </dgm:pt>
    <dgm:pt modelId="{0D6C4A25-8132-440B-BB75-C4F1A872B107}" type="pres">
      <dgm:prSet presAssocID="{19C4C5E7-259D-4B19-BD2F-DF74B5E4032F}" presName="composite" presStyleCnt="0"/>
      <dgm:spPr/>
    </dgm:pt>
    <dgm:pt modelId="{8056F3DB-45C9-47B5-B89C-5713F835595E}" type="pres">
      <dgm:prSet presAssocID="{19C4C5E7-259D-4B19-BD2F-DF74B5E4032F}" presName="L1TextContainer" presStyleLbl="alignNode1" presStyleIdx="3" presStyleCnt="9" custScaleX="150702">
        <dgm:presLayoutVars>
          <dgm:chMax val="1"/>
          <dgm:chPref val="1"/>
          <dgm:bulletEnabled val="1"/>
        </dgm:presLayoutVars>
      </dgm:prSet>
      <dgm:spPr/>
    </dgm:pt>
    <dgm:pt modelId="{0E500ACB-042B-47FB-986C-B19821108286}" type="pres">
      <dgm:prSet presAssocID="{19C4C5E7-259D-4B19-BD2F-DF74B5E4032F}" presName="L2TextContainerWrapper" presStyleCnt="0">
        <dgm:presLayoutVars>
          <dgm:bulletEnabled val="1"/>
        </dgm:presLayoutVars>
      </dgm:prSet>
      <dgm:spPr/>
    </dgm:pt>
    <dgm:pt modelId="{ABD738DF-9EAB-4957-8691-8B7BA695DE0B}" type="pres">
      <dgm:prSet presAssocID="{19C4C5E7-259D-4B19-BD2F-DF74B5E4032F}" presName="L2TextContainer" presStyleLbl="bgAccFollowNode1" presStyleIdx="3" presStyleCnt="9" custScaleX="150702"/>
      <dgm:spPr/>
    </dgm:pt>
    <dgm:pt modelId="{B6CFADA2-E84D-459E-977C-373B4B442A6C}" type="pres">
      <dgm:prSet presAssocID="{19C4C5E7-259D-4B19-BD2F-DF74B5E4032F}" presName="FlexibleEmptyPlaceHolder" presStyleCnt="0"/>
      <dgm:spPr/>
    </dgm:pt>
    <dgm:pt modelId="{838FEDEF-FF15-4437-BB07-E15C81718C65}" type="pres">
      <dgm:prSet presAssocID="{19C4C5E7-259D-4B19-BD2F-DF74B5E4032F}" presName="ConnectLine" presStyleLbl="sibTrans1D1" presStyleIdx="3" presStyleCnt="9"/>
      <dgm:spPr/>
    </dgm:pt>
    <dgm:pt modelId="{69EB7AC4-F7A8-4E5F-B870-842C904FD392}" type="pres">
      <dgm:prSet presAssocID="{19C4C5E7-259D-4B19-BD2F-DF74B5E4032F}" presName="ConnectorPoint" presStyleLbl="node1" presStyleIdx="3" presStyleCnt="9"/>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424660B7-FFF1-4B52-A847-46036B8725CD}" type="pres">
      <dgm:prSet presAssocID="{19C4C5E7-259D-4B19-BD2F-DF74B5E4032F}" presName="EmptyPlaceHolder" presStyleCnt="0"/>
      <dgm:spPr/>
    </dgm:pt>
    <dgm:pt modelId="{E16E527F-B593-457F-8A76-40AE3C9792F3}" type="pres">
      <dgm:prSet presAssocID="{329F0EB4-6158-4F82-8CCF-A0450271D8D2}" presName="spaceBetweenRectangles" presStyleCnt="0"/>
      <dgm:spPr/>
    </dgm:pt>
    <dgm:pt modelId="{144497EB-324B-46D7-BA7C-0CAF5CE6737F}" type="pres">
      <dgm:prSet presAssocID="{EEE104BD-DCAF-4722-8A56-914D912DE03A}" presName="composite" presStyleCnt="0"/>
      <dgm:spPr/>
    </dgm:pt>
    <dgm:pt modelId="{38B8520C-6A09-4BFB-A704-3F011F0261B7}" type="pres">
      <dgm:prSet presAssocID="{EEE104BD-DCAF-4722-8A56-914D912DE03A}" presName="L1TextContainer" presStyleLbl="alignNode1" presStyleIdx="4" presStyleCnt="9" custScaleX="150702">
        <dgm:presLayoutVars>
          <dgm:chMax val="1"/>
          <dgm:chPref val="1"/>
          <dgm:bulletEnabled val="1"/>
        </dgm:presLayoutVars>
      </dgm:prSet>
      <dgm:spPr>
        <a:xfrm>
          <a:off x="4332653" y="1349288"/>
          <a:ext cx="1850293" cy="522305"/>
        </a:xfrm>
        <a:prstGeom prst="rect">
          <a:avLst/>
        </a:prstGeom>
      </dgm:spPr>
    </dgm:pt>
    <dgm:pt modelId="{C743125F-1DBB-42F2-A444-FE65C43ABC98}" type="pres">
      <dgm:prSet presAssocID="{EEE104BD-DCAF-4722-8A56-914D912DE03A}" presName="L2TextContainerWrapper" presStyleCnt="0">
        <dgm:presLayoutVars>
          <dgm:bulletEnabled val="1"/>
        </dgm:presLayoutVars>
      </dgm:prSet>
      <dgm:spPr/>
    </dgm:pt>
    <dgm:pt modelId="{DFCA2C67-AC21-4659-84DB-942531BD1A86}" type="pres">
      <dgm:prSet presAssocID="{EEE104BD-DCAF-4722-8A56-914D912DE03A}" presName="L2TextContainer" presStyleLbl="bgAccFollowNode1" presStyleIdx="4" presStyleCnt="9" custScaleX="150702"/>
      <dgm:spPr/>
    </dgm:pt>
    <dgm:pt modelId="{EE0C153D-28FB-49C6-B481-38BE4D15EDD3}" type="pres">
      <dgm:prSet presAssocID="{EEE104BD-DCAF-4722-8A56-914D912DE03A}" presName="FlexibleEmptyPlaceHolder" presStyleCnt="0"/>
      <dgm:spPr/>
    </dgm:pt>
    <dgm:pt modelId="{6F536530-A600-46C8-BD36-0B1693ED1E58}" type="pres">
      <dgm:prSet presAssocID="{EEE104BD-DCAF-4722-8A56-914D912DE03A}" presName="ConnectLine" presStyleLbl="sibTrans1D1" presStyleIdx="4" presStyleCnt="9"/>
      <dgm:spPr/>
    </dgm:pt>
    <dgm:pt modelId="{161A32EC-84FE-470F-944C-9CE6D4B92776}" type="pres">
      <dgm:prSet presAssocID="{EEE104BD-DCAF-4722-8A56-914D912DE03A}" presName="ConnectorPoint" presStyleLbl="node1" presStyleIdx="4" presStyleCnt="9"/>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9A6C9FA5-A6A7-4ED5-A734-1633DF19330F}" type="pres">
      <dgm:prSet presAssocID="{EEE104BD-DCAF-4722-8A56-914D912DE03A}" presName="EmptyPlaceHolder" presStyleCnt="0"/>
      <dgm:spPr/>
    </dgm:pt>
    <dgm:pt modelId="{594FD28D-FC46-45FD-880D-BDFF531CFF8A}" type="pres">
      <dgm:prSet presAssocID="{3B682333-B827-49E5-A95F-9D1641646D15}" presName="spaceBetweenRectangles" presStyleCnt="0"/>
      <dgm:spPr/>
    </dgm:pt>
    <dgm:pt modelId="{BBF0DB11-BFD4-4B88-9ECD-46779B3E4610}" type="pres">
      <dgm:prSet presAssocID="{101CCB19-36FE-4351-881F-54C08B52C1E9}" presName="composite" presStyleCnt="0"/>
      <dgm:spPr/>
    </dgm:pt>
    <dgm:pt modelId="{7777A052-738F-4272-B0E2-D56019E956B7}" type="pres">
      <dgm:prSet presAssocID="{101CCB19-36FE-4351-881F-54C08B52C1E9}" presName="L1TextContainer" presStyleLbl="alignNode1" presStyleIdx="5" presStyleCnt="9" custScaleX="150702">
        <dgm:presLayoutVars>
          <dgm:chMax val="1"/>
          <dgm:chPref val="1"/>
          <dgm:bulletEnabled val="1"/>
        </dgm:presLayoutVars>
      </dgm:prSet>
      <dgm:spPr/>
    </dgm:pt>
    <dgm:pt modelId="{10802F47-965E-4C12-9B43-BEE72E3C8D14}" type="pres">
      <dgm:prSet presAssocID="{101CCB19-36FE-4351-881F-54C08B52C1E9}" presName="L2TextContainerWrapper" presStyleCnt="0">
        <dgm:presLayoutVars>
          <dgm:bulletEnabled val="1"/>
        </dgm:presLayoutVars>
      </dgm:prSet>
      <dgm:spPr/>
    </dgm:pt>
    <dgm:pt modelId="{0B4B8069-CF4C-496B-BAD2-ED2A5369695F}" type="pres">
      <dgm:prSet presAssocID="{101CCB19-36FE-4351-881F-54C08B52C1E9}" presName="L2TextContainer" presStyleLbl="bgAccFollowNode1" presStyleIdx="5" presStyleCnt="9" custScaleX="150702"/>
      <dgm:spPr/>
    </dgm:pt>
    <dgm:pt modelId="{6B891B8E-42BF-4C7E-9A3E-73BA4022A8FB}" type="pres">
      <dgm:prSet presAssocID="{101CCB19-36FE-4351-881F-54C08B52C1E9}" presName="FlexibleEmptyPlaceHolder" presStyleCnt="0"/>
      <dgm:spPr/>
    </dgm:pt>
    <dgm:pt modelId="{E4620CC1-B139-44E0-920A-4C3B51C85A91}" type="pres">
      <dgm:prSet presAssocID="{101CCB19-36FE-4351-881F-54C08B52C1E9}" presName="ConnectLine" presStyleLbl="sibTrans1D1" presStyleIdx="5" presStyleCnt="9"/>
      <dgm:spPr/>
    </dgm:pt>
    <dgm:pt modelId="{5F70946E-C998-4F90-A3CA-0E8B6B234E02}" type="pres">
      <dgm:prSet presAssocID="{101CCB19-36FE-4351-881F-54C08B52C1E9}" presName="ConnectorPoint" presStyleLbl="node1" presStyleIdx="5" presStyleCnt="9"/>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7182B88D-185B-410A-885F-74763A3F5A63}" type="pres">
      <dgm:prSet presAssocID="{101CCB19-36FE-4351-881F-54C08B52C1E9}" presName="EmptyPlaceHolder" presStyleCnt="0"/>
      <dgm:spPr/>
    </dgm:pt>
    <dgm:pt modelId="{0F7CDAF4-3FA9-4B91-BFD9-00071A7D5213}" type="pres">
      <dgm:prSet presAssocID="{E6ADAF70-DBD5-47DA-8DA0-5B68B5662056}" presName="spaceBetweenRectangles" presStyleCnt="0"/>
      <dgm:spPr/>
    </dgm:pt>
    <dgm:pt modelId="{7E814871-F598-41CF-81F7-74164D572684}" type="pres">
      <dgm:prSet presAssocID="{13573798-EAC1-41B5-8330-CEDE1ED00249}" presName="composite" presStyleCnt="0"/>
      <dgm:spPr/>
    </dgm:pt>
    <dgm:pt modelId="{B90CF2F2-968F-4E0D-B29F-7C2433001EA6}" type="pres">
      <dgm:prSet presAssocID="{13573798-EAC1-41B5-8330-CEDE1ED00249}" presName="L1TextContainer" presStyleLbl="alignNode1" presStyleIdx="6" presStyleCnt="9" custScaleX="150702">
        <dgm:presLayoutVars>
          <dgm:chMax val="1"/>
          <dgm:chPref val="1"/>
          <dgm:bulletEnabled val="1"/>
        </dgm:presLayoutVars>
      </dgm:prSet>
      <dgm:spPr>
        <a:xfrm>
          <a:off x="6435259" y="1349288"/>
          <a:ext cx="1850293" cy="522305"/>
        </a:xfrm>
        <a:prstGeom prst="rect">
          <a:avLst/>
        </a:prstGeom>
      </dgm:spPr>
    </dgm:pt>
    <dgm:pt modelId="{0BA85387-C968-4F6D-B7CC-50808F1CBD0E}" type="pres">
      <dgm:prSet presAssocID="{13573798-EAC1-41B5-8330-CEDE1ED00249}" presName="L2TextContainerWrapper" presStyleCnt="0">
        <dgm:presLayoutVars>
          <dgm:bulletEnabled val="1"/>
        </dgm:presLayoutVars>
      </dgm:prSet>
      <dgm:spPr/>
    </dgm:pt>
    <dgm:pt modelId="{CE10FF64-23CF-4278-9411-5B0F8C432345}" type="pres">
      <dgm:prSet presAssocID="{13573798-EAC1-41B5-8330-CEDE1ED00249}" presName="L2TextContainer" presStyleLbl="bgAccFollowNode1" presStyleIdx="6" presStyleCnt="9" custScaleX="150702"/>
      <dgm:spPr/>
    </dgm:pt>
    <dgm:pt modelId="{61D82760-A5F1-4AED-A021-93B01AC12D23}" type="pres">
      <dgm:prSet presAssocID="{13573798-EAC1-41B5-8330-CEDE1ED00249}" presName="FlexibleEmptyPlaceHolder" presStyleCnt="0"/>
      <dgm:spPr/>
    </dgm:pt>
    <dgm:pt modelId="{7A7A495A-A5D9-4711-9845-B6FF0DC714DC}" type="pres">
      <dgm:prSet presAssocID="{13573798-EAC1-41B5-8330-CEDE1ED00249}" presName="ConnectLine" presStyleLbl="sibTrans1D1" presStyleIdx="6" presStyleCnt="9"/>
      <dgm:spPr/>
    </dgm:pt>
    <dgm:pt modelId="{FB0EAAEA-C797-4621-B262-EA64B758C456}" type="pres">
      <dgm:prSet presAssocID="{13573798-EAC1-41B5-8330-CEDE1ED00249}" presName="ConnectorPoint" presStyleLbl="node1" presStyleIdx="6" presStyleCnt="9"/>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5FEA37BD-C3C8-4AC5-A10A-EC6AF8E69B23}" type="pres">
      <dgm:prSet presAssocID="{13573798-EAC1-41B5-8330-CEDE1ED00249}" presName="EmptyPlaceHolder" presStyleCnt="0"/>
      <dgm:spPr/>
    </dgm:pt>
    <dgm:pt modelId="{75064C68-0029-4379-926E-2B60D3F1130E}" type="pres">
      <dgm:prSet presAssocID="{08117910-4581-4147-83B8-56C9F2E6FB1D}" presName="spaceBetweenRectangles" presStyleCnt="0"/>
      <dgm:spPr/>
    </dgm:pt>
    <dgm:pt modelId="{64EE1B00-9DAB-40EC-8617-5CB0D8556C90}" type="pres">
      <dgm:prSet presAssocID="{460AF59F-1714-44D1-8C3D-8ED6F0427164}" presName="composite" presStyleCnt="0"/>
      <dgm:spPr/>
    </dgm:pt>
    <dgm:pt modelId="{C6B2F662-503C-4401-BD67-EE158FCC7C6D}" type="pres">
      <dgm:prSet presAssocID="{460AF59F-1714-44D1-8C3D-8ED6F0427164}" presName="L1TextContainer" presStyleLbl="alignNode1" presStyleIdx="7" presStyleCnt="9">
        <dgm:presLayoutVars>
          <dgm:chMax val="1"/>
          <dgm:chPref val="1"/>
          <dgm:bulletEnabled val="1"/>
        </dgm:presLayoutVars>
      </dgm:prSet>
      <dgm:spPr/>
    </dgm:pt>
    <dgm:pt modelId="{FEC7DDE1-7F39-4EDE-9A57-9512E5444DD4}" type="pres">
      <dgm:prSet presAssocID="{460AF59F-1714-44D1-8C3D-8ED6F0427164}" presName="L2TextContainerWrapper" presStyleCnt="0">
        <dgm:presLayoutVars>
          <dgm:bulletEnabled val="1"/>
        </dgm:presLayoutVars>
      </dgm:prSet>
      <dgm:spPr/>
    </dgm:pt>
    <dgm:pt modelId="{12104B7B-1C28-40FC-A625-B51EFA7428C7}" type="pres">
      <dgm:prSet presAssocID="{460AF59F-1714-44D1-8C3D-8ED6F0427164}" presName="L2TextContainer" presStyleLbl="bgAccFollowNode1" presStyleIdx="7" presStyleCnt="9" custScaleX="150702"/>
      <dgm:spPr/>
    </dgm:pt>
    <dgm:pt modelId="{0C74719B-EA25-42B8-90E9-250070AF2924}" type="pres">
      <dgm:prSet presAssocID="{460AF59F-1714-44D1-8C3D-8ED6F0427164}" presName="FlexibleEmptyPlaceHolder" presStyleCnt="0"/>
      <dgm:spPr/>
    </dgm:pt>
    <dgm:pt modelId="{31A24528-54B5-45C3-946D-04B48DA7451D}" type="pres">
      <dgm:prSet presAssocID="{460AF59F-1714-44D1-8C3D-8ED6F0427164}" presName="ConnectLine" presStyleLbl="sibTrans1D1" presStyleIdx="7" presStyleCnt="9"/>
      <dgm:spPr/>
    </dgm:pt>
    <dgm:pt modelId="{1D3CE72E-B905-4BFC-8D58-D2402FA2234E}" type="pres">
      <dgm:prSet presAssocID="{460AF59F-1714-44D1-8C3D-8ED6F0427164}" presName="ConnectorPoint" presStyleLbl="node1" presStyleIdx="7" presStyleCnt="9"/>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61D9FB48-F118-4223-ABEF-1C0ECE07954A}" type="pres">
      <dgm:prSet presAssocID="{460AF59F-1714-44D1-8C3D-8ED6F0427164}" presName="EmptyPlaceHolder" presStyleCnt="0"/>
      <dgm:spPr/>
    </dgm:pt>
    <dgm:pt modelId="{D7014447-996F-4045-9A8C-C2DCD7409425}" type="pres">
      <dgm:prSet presAssocID="{CF9263AC-7B49-4BF7-96D4-85B0B72FB637}" presName="spaceBetweenRectangles" presStyleCnt="0"/>
      <dgm:spPr/>
    </dgm:pt>
    <dgm:pt modelId="{4B370DA5-AA41-4408-989B-DDAD6B584DCF}" type="pres">
      <dgm:prSet presAssocID="{C2B62CEC-4559-4198-A00C-1B1CAC4EF547}" presName="composite" presStyleCnt="0"/>
      <dgm:spPr/>
    </dgm:pt>
    <dgm:pt modelId="{C7EAA586-AE90-4E33-828F-30F2AE46C816}" type="pres">
      <dgm:prSet presAssocID="{C2B62CEC-4559-4198-A00C-1B1CAC4EF547}" presName="L1TextContainer" presStyleLbl="alignNode1" presStyleIdx="8" presStyleCnt="9" custScaleX="150702">
        <dgm:presLayoutVars>
          <dgm:chMax val="1"/>
          <dgm:chPref val="1"/>
          <dgm:bulletEnabled val="1"/>
        </dgm:presLayoutVars>
      </dgm:prSet>
      <dgm:spPr>
        <a:xfrm>
          <a:off x="8537866" y="1349288"/>
          <a:ext cx="1850293" cy="522305"/>
        </a:xfrm>
        <a:prstGeom prst="rect">
          <a:avLst/>
        </a:prstGeom>
      </dgm:spPr>
    </dgm:pt>
    <dgm:pt modelId="{82D71350-F20E-4FD7-8C9B-C180CC9C15E9}" type="pres">
      <dgm:prSet presAssocID="{C2B62CEC-4559-4198-A00C-1B1CAC4EF547}" presName="L2TextContainerWrapper" presStyleCnt="0">
        <dgm:presLayoutVars>
          <dgm:bulletEnabled val="1"/>
        </dgm:presLayoutVars>
      </dgm:prSet>
      <dgm:spPr/>
    </dgm:pt>
    <dgm:pt modelId="{423E11CE-5593-4E69-A06A-6D235BE0CD28}" type="pres">
      <dgm:prSet presAssocID="{C2B62CEC-4559-4198-A00C-1B1CAC4EF547}" presName="L2TextContainer" presStyleLbl="bgAccFollowNode1" presStyleIdx="8" presStyleCnt="9" custScaleX="150702"/>
      <dgm:spPr/>
    </dgm:pt>
    <dgm:pt modelId="{5AD5129C-B282-43B2-A492-D3B9B95AE046}" type="pres">
      <dgm:prSet presAssocID="{C2B62CEC-4559-4198-A00C-1B1CAC4EF547}" presName="FlexibleEmptyPlaceHolder" presStyleCnt="0"/>
      <dgm:spPr/>
    </dgm:pt>
    <dgm:pt modelId="{F37446BC-03DB-43CF-B293-6650912C2F14}" type="pres">
      <dgm:prSet presAssocID="{C2B62CEC-4559-4198-A00C-1B1CAC4EF547}" presName="ConnectLine" presStyleLbl="sibTrans1D1" presStyleIdx="8" presStyleCnt="9"/>
      <dgm:spPr/>
    </dgm:pt>
    <dgm:pt modelId="{610FC52A-69F1-4DCC-93D7-D0930F0B49F7}" type="pres">
      <dgm:prSet presAssocID="{C2B62CEC-4559-4198-A00C-1B1CAC4EF547}" presName="ConnectorPoint" presStyleLbl="node1" presStyleIdx="8" presStyleCnt="9"/>
      <dgm:spPr>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gm:spPr>
    </dgm:pt>
    <dgm:pt modelId="{AE955B5E-11EC-469E-9267-40C12572AFB1}" type="pres">
      <dgm:prSet presAssocID="{C2B62CEC-4559-4198-A00C-1B1CAC4EF547}" presName="EmptyPlaceHolder" presStyleCnt="0"/>
      <dgm:spPr/>
    </dgm:pt>
  </dgm:ptLst>
  <dgm:cxnLst>
    <dgm:cxn modelId="{3C923C00-A4F0-4DEE-8CBD-D936F50238B7}" type="presOf" srcId="{432C0394-B733-4120-9E2B-354A368056CA}" destId="{0B4B8069-CF4C-496B-BAD2-ED2A5369695F}" srcOrd="0" destOrd="0" presId="urn:microsoft.com/office/officeart/2017/3/layout/HorizontalLabelsTimeline"/>
    <dgm:cxn modelId="{B121DD0A-EACA-4CE8-A09B-0DBFC13AD6E1}" srcId="{13573798-EAC1-41B5-8330-CEDE1ED00249}" destId="{7DCD244B-8715-49BD-99BC-0EF62608A216}" srcOrd="0" destOrd="0" parTransId="{44421E72-D1B3-43A0-93FA-7C4C7FD74BFF}" sibTransId="{8DD9FC53-FB39-4AA9-8F80-B876198A33AE}"/>
    <dgm:cxn modelId="{F86BBD37-CE96-49C9-952F-D60FD164D6E4}" type="presOf" srcId="{E58C870A-DC96-427C-A80E-FB97CDC01467}" destId="{ABD738DF-9EAB-4957-8691-8B7BA695DE0B}" srcOrd="0" destOrd="0" presId="urn:microsoft.com/office/officeart/2017/3/layout/HorizontalLabelsTimeline"/>
    <dgm:cxn modelId="{EC9CDB39-2E89-4D4D-A63F-22DD7DE44F8E}" type="presOf" srcId="{307E4F72-D216-4D19-8EDE-30C191EEE6BA}" destId="{7FAD68CD-A2D3-4E4E-B88E-362886FBCB62}" srcOrd="0" destOrd="0" presId="urn:microsoft.com/office/officeart/2017/3/layout/HorizontalLabelsTimeline"/>
    <dgm:cxn modelId="{7A1AD542-F472-471D-A75B-13D50C0931C0}" type="presOf" srcId="{460AF59F-1714-44D1-8C3D-8ED6F0427164}" destId="{C6B2F662-503C-4401-BD67-EE158FCC7C6D}" srcOrd="0" destOrd="0" presId="urn:microsoft.com/office/officeart/2017/3/layout/HorizontalLabelsTimeline"/>
    <dgm:cxn modelId="{5431CC66-4F4C-4966-8662-760B542707B1}" type="presOf" srcId="{31F6C1CD-51C4-4E36-9F72-201D18759ABD}" destId="{423E11CE-5593-4E69-A06A-6D235BE0CD28}" srcOrd="0" destOrd="0" presId="urn:microsoft.com/office/officeart/2017/3/layout/HorizontalLabelsTimeline"/>
    <dgm:cxn modelId="{5EC6C067-CB52-4C76-AA5C-B13C826349F7}" srcId="{101CCB19-36FE-4351-881F-54C08B52C1E9}" destId="{432C0394-B733-4120-9E2B-354A368056CA}" srcOrd="0" destOrd="0" parTransId="{92D972E7-C674-4155-9A29-DECF335E51C8}" sibTransId="{CFA65780-0E0C-43CA-8794-DC50BD04DAF5}"/>
    <dgm:cxn modelId="{E1807848-BE38-4542-9CBD-31F8995CD2F4}" type="presOf" srcId="{EEE104BD-DCAF-4722-8A56-914D912DE03A}" destId="{38B8520C-6A09-4BFB-A704-3F011F0261B7}" srcOrd="0" destOrd="0" presId="urn:microsoft.com/office/officeart/2017/3/layout/HorizontalLabelsTimeline"/>
    <dgm:cxn modelId="{89A6E948-C8E1-41B8-83F1-EB3BF78323FC}" srcId="{D90E087C-1BE3-45D2-82A6-4215116DD3C2}" destId="{E49A4F1B-2D75-441F-BD1A-17F37C476A94}" srcOrd="0" destOrd="0" parTransId="{24661422-A810-417C-BDB3-CD5244CC9372}" sibTransId="{1E5059E7-5AE6-49AD-AD4B-1FC15D5873BA}"/>
    <dgm:cxn modelId="{AA7DD069-AAE3-421F-AE0D-548378768AA8}" srcId="{460AF59F-1714-44D1-8C3D-8ED6F0427164}" destId="{956B3DD3-45A5-45B8-993D-E5CFF7109F93}" srcOrd="0" destOrd="0" parTransId="{9C727B2C-322C-4E39-BA88-478EB4802AC6}" sibTransId="{893060E5-8D9E-4155-A3AC-B93220F58E6E}"/>
    <dgm:cxn modelId="{F2A83A4A-AC63-4C4F-8C09-95CC92DDF79B}" type="presOf" srcId="{E49A4F1B-2D75-441F-BD1A-17F37C476A94}" destId="{2760A625-DFFB-40EA-9F37-CC5E960F0655}" srcOrd="0" destOrd="0" presId="urn:microsoft.com/office/officeart/2017/3/layout/HorizontalLabelsTimeline"/>
    <dgm:cxn modelId="{0E78A46A-CB88-4E2E-9550-F9F17F53BA3B}" srcId="{C2B62CEC-4559-4198-A00C-1B1CAC4EF547}" destId="{31F6C1CD-51C4-4E36-9F72-201D18759ABD}" srcOrd="0" destOrd="0" parTransId="{1C1996C8-D12C-4F3E-9FF9-E75A4B94A9F0}" sibTransId="{348C5117-4897-4879-B431-BC3A1B84A78C}"/>
    <dgm:cxn modelId="{F061416D-716B-45DD-8DC9-47B2DB1FC3BA}" srcId="{EEE104BD-DCAF-4722-8A56-914D912DE03A}" destId="{90931D21-4464-48B3-A150-C975AB185AC8}" srcOrd="0" destOrd="0" parTransId="{EF4972EC-6C1D-4062-B1EF-9800C47C56BD}" sibTransId="{52D4A4C1-6753-4166-8202-99EA3E04A8BD}"/>
    <dgm:cxn modelId="{9E2EF44D-CEE2-4B5B-837A-ECC5E7AEA4CB}" type="presOf" srcId="{19C4C5E7-259D-4B19-BD2F-DF74B5E4032F}" destId="{8056F3DB-45C9-47B5-B89C-5713F835595E}" srcOrd="0" destOrd="0" presId="urn:microsoft.com/office/officeart/2017/3/layout/HorizontalLabelsTimeline"/>
    <dgm:cxn modelId="{A7981C71-8051-48F6-A109-D884963C39E6}" srcId="{A3C051F1-ADA9-452E-940C-A2499EA99D23}" destId="{D90E087C-1BE3-45D2-82A6-4215116DD3C2}" srcOrd="0" destOrd="0" parTransId="{1A8BF636-6F75-4EE1-9826-13A1577FB053}" sibTransId="{46FD37B4-6277-44B5-A50D-AF8B05E89BC1}"/>
    <dgm:cxn modelId="{86844251-9F10-4CE7-85E7-EFB25E643B22}" type="presOf" srcId="{90931D21-4464-48B3-A150-C975AB185AC8}" destId="{DFCA2C67-AC21-4659-84DB-942531BD1A86}" srcOrd="0" destOrd="0" presId="urn:microsoft.com/office/officeart/2017/3/layout/HorizontalLabelsTimeline"/>
    <dgm:cxn modelId="{BD97907C-BA3F-4899-BFC4-85BB3AF2AB69}" srcId="{A3C051F1-ADA9-452E-940C-A2499EA99D23}" destId="{13573798-EAC1-41B5-8330-CEDE1ED00249}" srcOrd="6" destOrd="0" parTransId="{2ABAA413-991E-4878-93AA-FDBD189A04BF}" sibTransId="{08117910-4581-4147-83B8-56C9F2E6FB1D}"/>
    <dgm:cxn modelId="{5C8CAC7C-A52F-48F7-87BF-88B4A2BC62DF}" srcId="{A3C051F1-ADA9-452E-940C-A2499EA99D23}" destId="{3BFD2DBF-F98D-4D30-A2B5-3E2E7D0929E9}" srcOrd="1" destOrd="0" parTransId="{7C1F97C0-291C-41C8-8D90-525FFCE8468A}" sibTransId="{5AECC7B1-DBAB-4EFE-BF7E-60340922BBD4}"/>
    <dgm:cxn modelId="{1D066389-298F-4F0A-A1A2-7E9231942866}" type="presOf" srcId="{C2B62CEC-4559-4198-A00C-1B1CAC4EF547}" destId="{C7EAA586-AE90-4E33-828F-30F2AE46C816}" srcOrd="0" destOrd="0" presId="urn:microsoft.com/office/officeart/2017/3/layout/HorizontalLabelsTimeline"/>
    <dgm:cxn modelId="{5A72498B-433A-48A4-AA09-1C7C1A7FE7D7}" type="presOf" srcId="{A3C051F1-ADA9-452E-940C-A2499EA99D23}" destId="{635C27B2-9ECB-43EF-B794-B4D9D3C149C9}" srcOrd="0" destOrd="0" presId="urn:microsoft.com/office/officeart/2017/3/layout/HorizontalLabelsTimeline"/>
    <dgm:cxn modelId="{30FC5B92-CD61-44DC-BDDF-E4E4C7A9B242}" type="presOf" srcId="{101CCB19-36FE-4351-881F-54C08B52C1E9}" destId="{7777A052-738F-4272-B0E2-D56019E956B7}" srcOrd="0" destOrd="0" presId="urn:microsoft.com/office/officeart/2017/3/layout/HorizontalLabelsTimeline"/>
    <dgm:cxn modelId="{D87AEA9C-BAA1-43EF-A2D1-0A2EAA2629AA}" srcId="{307E4F72-D216-4D19-8EDE-30C191EEE6BA}" destId="{12EB94D4-FEAD-4769-9306-1B671F0A107D}" srcOrd="0" destOrd="0" parTransId="{5C09CAB3-AA14-4074-B7F1-BDE907C42191}" sibTransId="{D0EADCE0-1E96-4731-A0CD-9D1E9BFF3E16}"/>
    <dgm:cxn modelId="{41E38CA6-571B-4101-A6C1-8902C87107D7}" type="presOf" srcId="{67403025-C760-415F-85BF-8DE76D54E59A}" destId="{2F2C217A-B0C0-48EA-905A-C462FD35715B}" srcOrd="0" destOrd="0" presId="urn:microsoft.com/office/officeart/2017/3/layout/HorizontalLabelsTimeline"/>
    <dgm:cxn modelId="{E6833AA8-5A26-4A28-AB8A-476D4B64CB0E}" srcId="{19C4C5E7-259D-4B19-BD2F-DF74B5E4032F}" destId="{E58C870A-DC96-427C-A80E-FB97CDC01467}" srcOrd="0" destOrd="0" parTransId="{96B5AC62-3B74-40D0-8256-A230E56F56DF}" sibTransId="{6FAB4CA2-377D-4D6E-A510-458428D6573D}"/>
    <dgm:cxn modelId="{C37D66A8-A9C4-4B5D-A236-2B1C34D7C8D7}" type="presOf" srcId="{7DCD244B-8715-49BD-99BC-0EF62608A216}" destId="{CE10FF64-23CF-4278-9411-5B0F8C432345}" srcOrd="0" destOrd="0" presId="urn:microsoft.com/office/officeart/2017/3/layout/HorizontalLabelsTimeline"/>
    <dgm:cxn modelId="{7647F8A8-4BC8-4122-AB49-9C5CFE27AA01}" srcId="{A3C051F1-ADA9-452E-940C-A2499EA99D23}" destId="{101CCB19-36FE-4351-881F-54C08B52C1E9}" srcOrd="5" destOrd="0" parTransId="{0B662584-BB26-4B6F-A4A4-C3B73DC4955C}" sibTransId="{E6ADAF70-DBD5-47DA-8DA0-5B68B5662056}"/>
    <dgm:cxn modelId="{893EF3AE-EE20-4494-A089-D1543772E47B}" srcId="{A3C051F1-ADA9-452E-940C-A2499EA99D23}" destId="{307E4F72-D216-4D19-8EDE-30C191EEE6BA}" srcOrd="2" destOrd="0" parTransId="{303E53B6-5787-4515-BAB8-E450CBBF14E1}" sibTransId="{98182687-FB32-41F5-AD85-9C2B821EF3A5}"/>
    <dgm:cxn modelId="{739BAEB0-0F0B-40B7-B0B8-978B0652078D}" srcId="{A3C051F1-ADA9-452E-940C-A2499EA99D23}" destId="{460AF59F-1714-44D1-8C3D-8ED6F0427164}" srcOrd="7" destOrd="0" parTransId="{663755E9-E234-432B-89BD-07A45DE98E67}" sibTransId="{CF9263AC-7B49-4BF7-96D4-85B0B72FB637}"/>
    <dgm:cxn modelId="{A72948B3-2AD5-4215-A453-671926729731}" srcId="{A3C051F1-ADA9-452E-940C-A2499EA99D23}" destId="{EEE104BD-DCAF-4722-8A56-914D912DE03A}" srcOrd="4" destOrd="0" parTransId="{54712363-6336-473A-BA2D-D93A4C6583A5}" sibTransId="{3B682333-B827-49E5-A95F-9D1641646D15}"/>
    <dgm:cxn modelId="{091097B3-238D-4976-91B8-255B320F7B1E}" type="presOf" srcId="{13573798-EAC1-41B5-8330-CEDE1ED00249}" destId="{B90CF2F2-968F-4E0D-B29F-7C2433001EA6}" srcOrd="0" destOrd="0" presId="urn:microsoft.com/office/officeart/2017/3/layout/HorizontalLabelsTimeline"/>
    <dgm:cxn modelId="{A51803B7-9DC3-40F0-B80C-983C29F8C662}" type="presOf" srcId="{3BFD2DBF-F98D-4D30-A2B5-3E2E7D0929E9}" destId="{74F952C2-AC7E-4933-86D9-C19E44E0F0E2}" srcOrd="0" destOrd="0" presId="urn:microsoft.com/office/officeart/2017/3/layout/HorizontalLabelsTimeline"/>
    <dgm:cxn modelId="{D5B7CBC7-856E-41C7-83CC-E69458360326}" srcId="{A3C051F1-ADA9-452E-940C-A2499EA99D23}" destId="{19C4C5E7-259D-4B19-BD2F-DF74B5E4032F}" srcOrd="3" destOrd="0" parTransId="{B25A7F5D-B035-427A-B21F-BDD510ED3647}" sibTransId="{329F0EB4-6158-4F82-8CCF-A0450271D8D2}"/>
    <dgm:cxn modelId="{40AA90D4-4D4D-4893-8694-4CB326F1F717}" srcId="{3BFD2DBF-F98D-4D30-A2B5-3E2E7D0929E9}" destId="{67403025-C760-415F-85BF-8DE76D54E59A}" srcOrd="0" destOrd="0" parTransId="{7B93E39D-6256-4FDC-AC42-48BCE0EBC13C}" sibTransId="{1495D698-38DD-43E3-9CB6-B60402CCC18B}"/>
    <dgm:cxn modelId="{86E5F7D8-D336-4903-A6CF-825DA27A73C2}" type="presOf" srcId="{12EB94D4-FEAD-4769-9306-1B671F0A107D}" destId="{A8CDBA5B-5113-4DC9-BA90-D31D2E29C866}" srcOrd="0" destOrd="0" presId="urn:microsoft.com/office/officeart/2017/3/layout/HorizontalLabelsTimeline"/>
    <dgm:cxn modelId="{A2A9B4E8-7C94-4A7F-A613-92C3C46BFADF}" srcId="{A3C051F1-ADA9-452E-940C-A2499EA99D23}" destId="{C2B62CEC-4559-4198-A00C-1B1CAC4EF547}" srcOrd="8" destOrd="0" parTransId="{5BB7661C-4E65-4738-B9A4-A2F072EF1D2E}" sibTransId="{E1BCA36F-53B5-450D-82EB-F3381376E17E}"/>
    <dgm:cxn modelId="{C91123EE-8413-4CBB-91F7-9E8B0CE058BF}" type="presOf" srcId="{D90E087C-1BE3-45D2-82A6-4215116DD3C2}" destId="{C2DFACEF-3FF5-4F6E-B5D5-3B691683D8D0}" srcOrd="0" destOrd="0" presId="urn:microsoft.com/office/officeart/2017/3/layout/HorizontalLabelsTimeline"/>
    <dgm:cxn modelId="{232A14F8-0C19-4D12-B8B0-7C4B1946CBE3}" type="presOf" srcId="{956B3DD3-45A5-45B8-993D-E5CFF7109F93}" destId="{12104B7B-1C28-40FC-A625-B51EFA7428C7}" srcOrd="0" destOrd="0" presId="urn:microsoft.com/office/officeart/2017/3/layout/HorizontalLabelsTimeline"/>
    <dgm:cxn modelId="{D32568D3-A55F-47B7-8488-25237F57E1CA}" type="presParOf" srcId="{635C27B2-9ECB-43EF-B794-B4D9D3C149C9}" destId="{D0B15FF6-C0DC-4CA7-B132-66E228965D23}" srcOrd="0" destOrd="0" presId="urn:microsoft.com/office/officeart/2017/3/layout/HorizontalLabelsTimeline"/>
    <dgm:cxn modelId="{05E82E2C-2E9A-4497-8906-7FF1AADB03BE}" type="presParOf" srcId="{635C27B2-9ECB-43EF-B794-B4D9D3C149C9}" destId="{C37A48D1-9DB1-4599-885E-F57CD023D641}" srcOrd="1" destOrd="0" presId="urn:microsoft.com/office/officeart/2017/3/layout/HorizontalLabelsTimeline"/>
    <dgm:cxn modelId="{74BDF169-EA46-4D39-A73E-A62F44308CBE}" type="presParOf" srcId="{C37A48D1-9DB1-4599-885E-F57CD023D641}" destId="{F06E37F2-9BA7-4005-AD24-346FAD65812A}" srcOrd="0" destOrd="0" presId="urn:microsoft.com/office/officeart/2017/3/layout/HorizontalLabelsTimeline"/>
    <dgm:cxn modelId="{F5B2B09A-E352-489E-BA2B-297AA99CE49D}" type="presParOf" srcId="{F06E37F2-9BA7-4005-AD24-346FAD65812A}" destId="{C2DFACEF-3FF5-4F6E-B5D5-3B691683D8D0}" srcOrd="0" destOrd="0" presId="urn:microsoft.com/office/officeart/2017/3/layout/HorizontalLabelsTimeline"/>
    <dgm:cxn modelId="{983BDE5D-278B-4129-9BC6-484493AD207F}" type="presParOf" srcId="{F06E37F2-9BA7-4005-AD24-346FAD65812A}" destId="{685F6509-4372-45AA-9F5F-55DFBA930D4D}" srcOrd="1" destOrd="0" presId="urn:microsoft.com/office/officeart/2017/3/layout/HorizontalLabelsTimeline"/>
    <dgm:cxn modelId="{B2CF478D-CD77-4BF4-929D-48600E4870D9}" type="presParOf" srcId="{685F6509-4372-45AA-9F5F-55DFBA930D4D}" destId="{2760A625-DFFB-40EA-9F37-CC5E960F0655}" srcOrd="0" destOrd="0" presId="urn:microsoft.com/office/officeart/2017/3/layout/HorizontalLabelsTimeline"/>
    <dgm:cxn modelId="{F609DB3E-E623-46A1-90E5-9D7B31D222D5}" type="presParOf" srcId="{685F6509-4372-45AA-9F5F-55DFBA930D4D}" destId="{C9B8AEED-2E98-457C-B507-7FBEE319E35D}" srcOrd="1" destOrd="0" presId="urn:microsoft.com/office/officeart/2017/3/layout/HorizontalLabelsTimeline"/>
    <dgm:cxn modelId="{1A97B264-7580-47D2-B50A-F196E6DF4FD4}" type="presParOf" srcId="{F06E37F2-9BA7-4005-AD24-346FAD65812A}" destId="{B16A2139-B0CA-49E7-A880-5091702B92B8}" srcOrd="2" destOrd="0" presId="urn:microsoft.com/office/officeart/2017/3/layout/HorizontalLabelsTimeline"/>
    <dgm:cxn modelId="{1EE236B0-FC8A-45A1-B3EB-F98731CAA223}" type="presParOf" srcId="{F06E37F2-9BA7-4005-AD24-346FAD65812A}" destId="{A27D01FD-33F2-4E82-9981-6E80699B75E0}" srcOrd="3" destOrd="0" presId="urn:microsoft.com/office/officeart/2017/3/layout/HorizontalLabelsTimeline"/>
    <dgm:cxn modelId="{3D8246CC-3516-48C8-8A8E-6FB02FC0C8E1}" type="presParOf" srcId="{F06E37F2-9BA7-4005-AD24-346FAD65812A}" destId="{8F6F0D1A-CF84-4CE9-943F-D91DFBA0485C}" srcOrd="4" destOrd="0" presId="urn:microsoft.com/office/officeart/2017/3/layout/HorizontalLabelsTimeline"/>
    <dgm:cxn modelId="{37AE16E5-9A66-4E14-A953-11800CB25070}" type="presParOf" srcId="{C37A48D1-9DB1-4599-885E-F57CD023D641}" destId="{42ADDED1-DDC1-4ABF-B984-61504CB08EA1}" srcOrd="1" destOrd="0" presId="urn:microsoft.com/office/officeart/2017/3/layout/HorizontalLabelsTimeline"/>
    <dgm:cxn modelId="{4E017497-8AE3-450E-A6E4-7A7D624BEB05}" type="presParOf" srcId="{C37A48D1-9DB1-4599-885E-F57CD023D641}" destId="{D9FBBD12-DD54-461A-AB6E-C695D79D8BC8}" srcOrd="2" destOrd="0" presId="urn:microsoft.com/office/officeart/2017/3/layout/HorizontalLabelsTimeline"/>
    <dgm:cxn modelId="{C8B5EA9B-2D31-4CFF-BE50-C35440F60708}" type="presParOf" srcId="{D9FBBD12-DD54-461A-AB6E-C695D79D8BC8}" destId="{74F952C2-AC7E-4933-86D9-C19E44E0F0E2}" srcOrd="0" destOrd="0" presId="urn:microsoft.com/office/officeart/2017/3/layout/HorizontalLabelsTimeline"/>
    <dgm:cxn modelId="{24004E29-8C36-4728-B0CD-0D80A3E997AC}" type="presParOf" srcId="{D9FBBD12-DD54-461A-AB6E-C695D79D8BC8}" destId="{4082FEF9-BE2C-47FC-9D6A-B3E8BC99DC21}" srcOrd="1" destOrd="0" presId="urn:microsoft.com/office/officeart/2017/3/layout/HorizontalLabelsTimeline"/>
    <dgm:cxn modelId="{5B9F4370-061C-45E2-835D-1701DF4FBE1E}" type="presParOf" srcId="{4082FEF9-BE2C-47FC-9D6A-B3E8BC99DC21}" destId="{2F2C217A-B0C0-48EA-905A-C462FD35715B}" srcOrd="0" destOrd="0" presId="urn:microsoft.com/office/officeart/2017/3/layout/HorizontalLabelsTimeline"/>
    <dgm:cxn modelId="{A1363424-D48A-46FB-9562-B3D26E73A35E}" type="presParOf" srcId="{4082FEF9-BE2C-47FC-9D6A-B3E8BC99DC21}" destId="{FBD044F4-344F-41EF-AD0F-5E8AF2E6EBAD}" srcOrd="1" destOrd="0" presId="urn:microsoft.com/office/officeart/2017/3/layout/HorizontalLabelsTimeline"/>
    <dgm:cxn modelId="{38E7FA3C-C93B-4436-BE1B-B8524721F797}" type="presParOf" srcId="{D9FBBD12-DD54-461A-AB6E-C695D79D8BC8}" destId="{D25B7E09-49E8-4AAA-8EB8-9C7848528003}" srcOrd="2" destOrd="0" presId="urn:microsoft.com/office/officeart/2017/3/layout/HorizontalLabelsTimeline"/>
    <dgm:cxn modelId="{6EC1F06D-F194-41A8-AB3C-59F97A96E968}" type="presParOf" srcId="{D9FBBD12-DD54-461A-AB6E-C695D79D8BC8}" destId="{4FFBB875-808F-4FA5-BA0A-FA07E482CE74}" srcOrd="3" destOrd="0" presId="urn:microsoft.com/office/officeart/2017/3/layout/HorizontalLabelsTimeline"/>
    <dgm:cxn modelId="{EBAD5FFD-C461-4E23-AB9C-329E640E3FEA}" type="presParOf" srcId="{D9FBBD12-DD54-461A-AB6E-C695D79D8BC8}" destId="{FF12B568-DDA0-47C6-8708-4DD13AF89041}" srcOrd="4" destOrd="0" presId="urn:microsoft.com/office/officeart/2017/3/layout/HorizontalLabelsTimeline"/>
    <dgm:cxn modelId="{04B4EF42-070F-4605-9AF4-161A7912239A}" type="presParOf" srcId="{C37A48D1-9DB1-4599-885E-F57CD023D641}" destId="{AF66C8CE-2816-4FE4-9471-3782C2C70BAF}" srcOrd="3" destOrd="0" presId="urn:microsoft.com/office/officeart/2017/3/layout/HorizontalLabelsTimeline"/>
    <dgm:cxn modelId="{06F0C18D-435D-44A6-8546-D21EBBDC85A5}" type="presParOf" srcId="{C37A48D1-9DB1-4599-885E-F57CD023D641}" destId="{590453B4-F1E9-44A9-9FA4-36FA63F848C8}" srcOrd="4" destOrd="0" presId="urn:microsoft.com/office/officeart/2017/3/layout/HorizontalLabelsTimeline"/>
    <dgm:cxn modelId="{6ECC376A-2759-4234-A24D-9955ADF9E14B}" type="presParOf" srcId="{590453B4-F1E9-44A9-9FA4-36FA63F848C8}" destId="{7FAD68CD-A2D3-4E4E-B88E-362886FBCB62}" srcOrd="0" destOrd="0" presId="urn:microsoft.com/office/officeart/2017/3/layout/HorizontalLabelsTimeline"/>
    <dgm:cxn modelId="{DBD2967C-BCE0-4781-8A96-BCC32C1BBB3A}" type="presParOf" srcId="{590453B4-F1E9-44A9-9FA4-36FA63F848C8}" destId="{79C7C8B9-1D02-427F-AFCE-6DD3005E1A6C}" srcOrd="1" destOrd="0" presId="urn:microsoft.com/office/officeart/2017/3/layout/HorizontalLabelsTimeline"/>
    <dgm:cxn modelId="{2F1011ED-739B-4AC3-B9BA-11F9352EF6F9}" type="presParOf" srcId="{79C7C8B9-1D02-427F-AFCE-6DD3005E1A6C}" destId="{A8CDBA5B-5113-4DC9-BA90-D31D2E29C866}" srcOrd="0" destOrd="0" presId="urn:microsoft.com/office/officeart/2017/3/layout/HorizontalLabelsTimeline"/>
    <dgm:cxn modelId="{538817CC-92AD-4542-B745-33D6BE7AF57C}" type="presParOf" srcId="{79C7C8B9-1D02-427F-AFCE-6DD3005E1A6C}" destId="{0D313090-D84A-43D0-A142-E43AC6674F07}" srcOrd="1" destOrd="0" presId="urn:microsoft.com/office/officeart/2017/3/layout/HorizontalLabelsTimeline"/>
    <dgm:cxn modelId="{5BD34D32-9547-4DE4-BFBA-C6033C2C1350}" type="presParOf" srcId="{590453B4-F1E9-44A9-9FA4-36FA63F848C8}" destId="{5ADD710A-6B81-4202-9966-1E00237C6EEF}" srcOrd="2" destOrd="0" presId="urn:microsoft.com/office/officeart/2017/3/layout/HorizontalLabelsTimeline"/>
    <dgm:cxn modelId="{42C27D5A-8A3E-4984-8B4E-8C17DCD6BC2F}" type="presParOf" srcId="{590453B4-F1E9-44A9-9FA4-36FA63F848C8}" destId="{7339E64C-348D-44CE-A629-9328A26F0F95}" srcOrd="3" destOrd="0" presId="urn:microsoft.com/office/officeart/2017/3/layout/HorizontalLabelsTimeline"/>
    <dgm:cxn modelId="{9C57FE41-2F5E-4ED2-999E-F5FA30E2409E}" type="presParOf" srcId="{590453B4-F1E9-44A9-9FA4-36FA63F848C8}" destId="{00F231CE-DA33-44F0-B437-1FAE766D8AF2}" srcOrd="4" destOrd="0" presId="urn:microsoft.com/office/officeart/2017/3/layout/HorizontalLabelsTimeline"/>
    <dgm:cxn modelId="{2DFFCAAD-634B-43E5-A0FB-78CC4B9C18BA}" type="presParOf" srcId="{C37A48D1-9DB1-4599-885E-F57CD023D641}" destId="{1FE9C9B1-D61B-4C2D-9157-E1DFBC1C8260}" srcOrd="5" destOrd="0" presId="urn:microsoft.com/office/officeart/2017/3/layout/HorizontalLabelsTimeline"/>
    <dgm:cxn modelId="{5BBDB3B5-E8A0-4FDF-9627-9DA34FB090DD}" type="presParOf" srcId="{C37A48D1-9DB1-4599-885E-F57CD023D641}" destId="{0D6C4A25-8132-440B-BB75-C4F1A872B107}" srcOrd="6" destOrd="0" presId="urn:microsoft.com/office/officeart/2017/3/layout/HorizontalLabelsTimeline"/>
    <dgm:cxn modelId="{ADC4CAB0-FABE-431A-BFE4-223638B5A4AD}" type="presParOf" srcId="{0D6C4A25-8132-440B-BB75-C4F1A872B107}" destId="{8056F3DB-45C9-47B5-B89C-5713F835595E}" srcOrd="0" destOrd="0" presId="urn:microsoft.com/office/officeart/2017/3/layout/HorizontalLabelsTimeline"/>
    <dgm:cxn modelId="{00FC46E2-63D7-43E8-B07C-FC9A77532D53}" type="presParOf" srcId="{0D6C4A25-8132-440B-BB75-C4F1A872B107}" destId="{0E500ACB-042B-47FB-986C-B19821108286}" srcOrd="1" destOrd="0" presId="urn:microsoft.com/office/officeart/2017/3/layout/HorizontalLabelsTimeline"/>
    <dgm:cxn modelId="{0B49C3D9-1857-4E5A-A11F-F53328401CA8}" type="presParOf" srcId="{0E500ACB-042B-47FB-986C-B19821108286}" destId="{ABD738DF-9EAB-4957-8691-8B7BA695DE0B}" srcOrd="0" destOrd="0" presId="urn:microsoft.com/office/officeart/2017/3/layout/HorizontalLabelsTimeline"/>
    <dgm:cxn modelId="{FB44B55E-0FCD-41FE-84AC-1961D9D2E1F2}" type="presParOf" srcId="{0E500ACB-042B-47FB-986C-B19821108286}" destId="{B6CFADA2-E84D-459E-977C-373B4B442A6C}" srcOrd="1" destOrd="0" presId="urn:microsoft.com/office/officeart/2017/3/layout/HorizontalLabelsTimeline"/>
    <dgm:cxn modelId="{80C48BD0-5469-4778-8C6E-B35721E1C4C2}" type="presParOf" srcId="{0D6C4A25-8132-440B-BB75-C4F1A872B107}" destId="{838FEDEF-FF15-4437-BB07-E15C81718C65}" srcOrd="2" destOrd="0" presId="urn:microsoft.com/office/officeart/2017/3/layout/HorizontalLabelsTimeline"/>
    <dgm:cxn modelId="{06772941-3738-4EE7-A602-9ACBFA9A047B}" type="presParOf" srcId="{0D6C4A25-8132-440B-BB75-C4F1A872B107}" destId="{69EB7AC4-F7A8-4E5F-B870-842C904FD392}" srcOrd="3" destOrd="0" presId="urn:microsoft.com/office/officeart/2017/3/layout/HorizontalLabelsTimeline"/>
    <dgm:cxn modelId="{B972FB8B-55EF-41AD-923F-9E033937D809}" type="presParOf" srcId="{0D6C4A25-8132-440B-BB75-C4F1A872B107}" destId="{424660B7-FFF1-4B52-A847-46036B8725CD}" srcOrd="4" destOrd="0" presId="urn:microsoft.com/office/officeart/2017/3/layout/HorizontalLabelsTimeline"/>
    <dgm:cxn modelId="{EFE78BB2-259E-4CF7-9502-9BD68A1A1591}" type="presParOf" srcId="{C37A48D1-9DB1-4599-885E-F57CD023D641}" destId="{E16E527F-B593-457F-8A76-40AE3C9792F3}" srcOrd="7" destOrd="0" presId="urn:microsoft.com/office/officeart/2017/3/layout/HorizontalLabelsTimeline"/>
    <dgm:cxn modelId="{A56F186A-3F1D-4FEF-9BAF-B729E8B7AD18}" type="presParOf" srcId="{C37A48D1-9DB1-4599-885E-F57CD023D641}" destId="{144497EB-324B-46D7-BA7C-0CAF5CE6737F}" srcOrd="8" destOrd="0" presId="urn:microsoft.com/office/officeart/2017/3/layout/HorizontalLabelsTimeline"/>
    <dgm:cxn modelId="{CCD4D5FC-A4D4-4237-94D8-2D84EA42C1DA}" type="presParOf" srcId="{144497EB-324B-46D7-BA7C-0CAF5CE6737F}" destId="{38B8520C-6A09-4BFB-A704-3F011F0261B7}" srcOrd="0" destOrd="0" presId="urn:microsoft.com/office/officeart/2017/3/layout/HorizontalLabelsTimeline"/>
    <dgm:cxn modelId="{CAAEA810-74F6-44A6-87B7-A94BD1523E32}" type="presParOf" srcId="{144497EB-324B-46D7-BA7C-0CAF5CE6737F}" destId="{C743125F-1DBB-42F2-A444-FE65C43ABC98}" srcOrd="1" destOrd="0" presId="urn:microsoft.com/office/officeart/2017/3/layout/HorizontalLabelsTimeline"/>
    <dgm:cxn modelId="{DD345BC8-6824-437A-B536-617D6DE5AD03}" type="presParOf" srcId="{C743125F-1DBB-42F2-A444-FE65C43ABC98}" destId="{DFCA2C67-AC21-4659-84DB-942531BD1A86}" srcOrd="0" destOrd="0" presId="urn:microsoft.com/office/officeart/2017/3/layout/HorizontalLabelsTimeline"/>
    <dgm:cxn modelId="{47841169-204D-4559-9CAE-B6C7B6E97372}" type="presParOf" srcId="{C743125F-1DBB-42F2-A444-FE65C43ABC98}" destId="{EE0C153D-28FB-49C6-B481-38BE4D15EDD3}" srcOrd="1" destOrd="0" presId="urn:microsoft.com/office/officeart/2017/3/layout/HorizontalLabelsTimeline"/>
    <dgm:cxn modelId="{FD626DCA-A1FC-4770-B832-1AF1241F3FA2}" type="presParOf" srcId="{144497EB-324B-46D7-BA7C-0CAF5CE6737F}" destId="{6F536530-A600-46C8-BD36-0B1693ED1E58}" srcOrd="2" destOrd="0" presId="urn:microsoft.com/office/officeart/2017/3/layout/HorizontalLabelsTimeline"/>
    <dgm:cxn modelId="{C69E8E09-0143-417A-82A3-10AEF2E36C51}" type="presParOf" srcId="{144497EB-324B-46D7-BA7C-0CAF5CE6737F}" destId="{161A32EC-84FE-470F-944C-9CE6D4B92776}" srcOrd="3" destOrd="0" presId="urn:microsoft.com/office/officeart/2017/3/layout/HorizontalLabelsTimeline"/>
    <dgm:cxn modelId="{E44CEDC4-E75B-4B88-B3F4-F1B5C6DE7A86}" type="presParOf" srcId="{144497EB-324B-46D7-BA7C-0CAF5CE6737F}" destId="{9A6C9FA5-A6A7-4ED5-A734-1633DF19330F}" srcOrd="4" destOrd="0" presId="urn:microsoft.com/office/officeart/2017/3/layout/HorizontalLabelsTimeline"/>
    <dgm:cxn modelId="{6A9E57C0-1C5E-479A-AAF0-2A3C295B22F8}" type="presParOf" srcId="{C37A48D1-9DB1-4599-885E-F57CD023D641}" destId="{594FD28D-FC46-45FD-880D-BDFF531CFF8A}" srcOrd="9" destOrd="0" presId="urn:microsoft.com/office/officeart/2017/3/layout/HorizontalLabelsTimeline"/>
    <dgm:cxn modelId="{F6BFF549-E324-4125-B0F0-A3FBF8D824AB}" type="presParOf" srcId="{C37A48D1-9DB1-4599-885E-F57CD023D641}" destId="{BBF0DB11-BFD4-4B88-9ECD-46779B3E4610}" srcOrd="10" destOrd="0" presId="urn:microsoft.com/office/officeart/2017/3/layout/HorizontalLabelsTimeline"/>
    <dgm:cxn modelId="{EC45D02A-7596-448C-9F4B-C7FB7709A026}" type="presParOf" srcId="{BBF0DB11-BFD4-4B88-9ECD-46779B3E4610}" destId="{7777A052-738F-4272-B0E2-D56019E956B7}" srcOrd="0" destOrd="0" presId="urn:microsoft.com/office/officeart/2017/3/layout/HorizontalLabelsTimeline"/>
    <dgm:cxn modelId="{A0DCD432-5D7C-4EA9-B721-E296619EA415}" type="presParOf" srcId="{BBF0DB11-BFD4-4B88-9ECD-46779B3E4610}" destId="{10802F47-965E-4C12-9B43-BEE72E3C8D14}" srcOrd="1" destOrd="0" presId="urn:microsoft.com/office/officeart/2017/3/layout/HorizontalLabelsTimeline"/>
    <dgm:cxn modelId="{7AC7DB39-C058-4831-BA3D-703370FE3AA3}" type="presParOf" srcId="{10802F47-965E-4C12-9B43-BEE72E3C8D14}" destId="{0B4B8069-CF4C-496B-BAD2-ED2A5369695F}" srcOrd="0" destOrd="0" presId="urn:microsoft.com/office/officeart/2017/3/layout/HorizontalLabelsTimeline"/>
    <dgm:cxn modelId="{778D754D-7B3D-46A0-B79E-F3F09891ED45}" type="presParOf" srcId="{10802F47-965E-4C12-9B43-BEE72E3C8D14}" destId="{6B891B8E-42BF-4C7E-9A3E-73BA4022A8FB}" srcOrd="1" destOrd="0" presId="urn:microsoft.com/office/officeart/2017/3/layout/HorizontalLabelsTimeline"/>
    <dgm:cxn modelId="{62835260-CB4C-41EF-958D-B25DEEFCEDBF}" type="presParOf" srcId="{BBF0DB11-BFD4-4B88-9ECD-46779B3E4610}" destId="{E4620CC1-B139-44E0-920A-4C3B51C85A91}" srcOrd="2" destOrd="0" presId="urn:microsoft.com/office/officeart/2017/3/layout/HorizontalLabelsTimeline"/>
    <dgm:cxn modelId="{CFBB7CA3-432F-45C7-9821-AB94781DDBEF}" type="presParOf" srcId="{BBF0DB11-BFD4-4B88-9ECD-46779B3E4610}" destId="{5F70946E-C998-4F90-A3CA-0E8B6B234E02}" srcOrd="3" destOrd="0" presId="urn:microsoft.com/office/officeart/2017/3/layout/HorizontalLabelsTimeline"/>
    <dgm:cxn modelId="{056CEC69-CB9A-48EE-ADDF-8B218D9D7E84}" type="presParOf" srcId="{BBF0DB11-BFD4-4B88-9ECD-46779B3E4610}" destId="{7182B88D-185B-410A-885F-74763A3F5A63}" srcOrd="4" destOrd="0" presId="urn:microsoft.com/office/officeart/2017/3/layout/HorizontalLabelsTimeline"/>
    <dgm:cxn modelId="{BAC61374-8AB0-428E-9438-26AB10288C53}" type="presParOf" srcId="{C37A48D1-9DB1-4599-885E-F57CD023D641}" destId="{0F7CDAF4-3FA9-4B91-BFD9-00071A7D5213}" srcOrd="11" destOrd="0" presId="urn:microsoft.com/office/officeart/2017/3/layout/HorizontalLabelsTimeline"/>
    <dgm:cxn modelId="{3E97CDA7-B5C1-41D7-8864-BB4FB23319C5}" type="presParOf" srcId="{C37A48D1-9DB1-4599-885E-F57CD023D641}" destId="{7E814871-F598-41CF-81F7-74164D572684}" srcOrd="12" destOrd="0" presId="urn:microsoft.com/office/officeart/2017/3/layout/HorizontalLabelsTimeline"/>
    <dgm:cxn modelId="{075872FE-278B-4CAA-AC9C-7517EC208B83}" type="presParOf" srcId="{7E814871-F598-41CF-81F7-74164D572684}" destId="{B90CF2F2-968F-4E0D-B29F-7C2433001EA6}" srcOrd="0" destOrd="0" presId="urn:microsoft.com/office/officeart/2017/3/layout/HorizontalLabelsTimeline"/>
    <dgm:cxn modelId="{475DCB18-F18E-4FF9-95C4-02E75945BC4E}" type="presParOf" srcId="{7E814871-F598-41CF-81F7-74164D572684}" destId="{0BA85387-C968-4F6D-B7CC-50808F1CBD0E}" srcOrd="1" destOrd="0" presId="urn:microsoft.com/office/officeart/2017/3/layout/HorizontalLabelsTimeline"/>
    <dgm:cxn modelId="{4F3D9918-8BE9-448F-A51C-83ABB4AE57F1}" type="presParOf" srcId="{0BA85387-C968-4F6D-B7CC-50808F1CBD0E}" destId="{CE10FF64-23CF-4278-9411-5B0F8C432345}" srcOrd="0" destOrd="0" presId="urn:microsoft.com/office/officeart/2017/3/layout/HorizontalLabelsTimeline"/>
    <dgm:cxn modelId="{F3611FD0-D3EB-4E01-A5BF-BB50868FA62F}" type="presParOf" srcId="{0BA85387-C968-4F6D-B7CC-50808F1CBD0E}" destId="{61D82760-A5F1-4AED-A021-93B01AC12D23}" srcOrd="1" destOrd="0" presId="urn:microsoft.com/office/officeart/2017/3/layout/HorizontalLabelsTimeline"/>
    <dgm:cxn modelId="{F60C8ED2-EB41-42EF-A5FA-F7BD495DE0D5}" type="presParOf" srcId="{7E814871-F598-41CF-81F7-74164D572684}" destId="{7A7A495A-A5D9-4711-9845-B6FF0DC714DC}" srcOrd="2" destOrd="0" presId="urn:microsoft.com/office/officeart/2017/3/layout/HorizontalLabelsTimeline"/>
    <dgm:cxn modelId="{788438B1-50AA-45FB-9044-8C69CFE0E3CC}" type="presParOf" srcId="{7E814871-F598-41CF-81F7-74164D572684}" destId="{FB0EAAEA-C797-4621-B262-EA64B758C456}" srcOrd="3" destOrd="0" presId="urn:microsoft.com/office/officeart/2017/3/layout/HorizontalLabelsTimeline"/>
    <dgm:cxn modelId="{8EAE78EA-9738-41B0-8488-C05249E777B3}" type="presParOf" srcId="{7E814871-F598-41CF-81F7-74164D572684}" destId="{5FEA37BD-C3C8-4AC5-A10A-EC6AF8E69B23}" srcOrd="4" destOrd="0" presId="urn:microsoft.com/office/officeart/2017/3/layout/HorizontalLabelsTimeline"/>
    <dgm:cxn modelId="{3D2D5A17-CF5B-4C5F-8DD2-FD970153A0B0}" type="presParOf" srcId="{C37A48D1-9DB1-4599-885E-F57CD023D641}" destId="{75064C68-0029-4379-926E-2B60D3F1130E}" srcOrd="13" destOrd="0" presId="urn:microsoft.com/office/officeart/2017/3/layout/HorizontalLabelsTimeline"/>
    <dgm:cxn modelId="{FAA8CD2A-9118-40F8-8522-33E851FAE7A8}" type="presParOf" srcId="{C37A48D1-9DB1-4599-885E-F57CD023D641}" destId="{64EE1B00-9DAB-40EC-8617-5CB0D8556C90}" srcOrd="14" destOrd="0" presId="urn:microsoft.com/office/officeart/2017/3/layout/HorizontalLabelsTimeline"/>
    <dgm:cxn modelId="{3513DFAF-0728-4320-9FAC-4EE314C1BB75}" type="presParOf" srcId="{64EE1B00-9DAB-40EC-8617-5CB0D8556C90}" destId="{C6B2F662-503C-4401-BD67-EE158FCC7C6D}" srcOrd="0" destOrd="0" presId="urn:microsoft.com/office/officeart/2017/3/layout/HorizontalLabelsTimeline"/>
    <dgm:cxn modelId="{CBBBA42A-0531-4E01-B776-61ECAA5A1DD9}" type="presParOf" srcId="{64EE1B00-9DAB-40EC-8617-5CB0D8556C90}" destId="{FEC7DDE1-7F39-4EDE-9A57-9512E5444DD4}" srcOrd="1" destOrd="0" presId="urn:microsoft.com/office/officeart/2017/3/layout/HorizontalLabelsTimeline"/>
    <dgm:cxn modelId="{961C0DA1-93F6-44A7-92E2-BC0662BDCA9A}" type="presParOf" srcId="{FEC7DDE1-7F39-4EDE-9A57-9512E5444DD4}" destId="{12104B7B-1C28-40FC-A625-B51EFA7428C7}" srcOrd="0" destOrd="0" presId="urn:microsoft.com/office/officeart/2017/3/layout/HorizontalLabelsTimeline"/>
    <dgm:cxn modelId="{EE288B45-ED91-43B3-A17D-6DC45F218EF3}" type="presParOf" srcId="{FEC7DDE1-7F39-4EDE-9A57-9512E5444DD4}" destId="{0C74719B-EA25-42B8-90E9-250070AF2924}" srcOrd="1" destOrd="0" presId="urn:microsoft.com/office/officeart/2017/3/layout/HorizontalLabelsTimeline"/>
    <dgm:cxn modelId="{7CDDD6E3-40FB-46D6-9356-68582D085617}" type="presParOf" srcId="{64EE1B00-9DAB-40EC-8617-5CB0D8556C90}" destId="{31A24528-54B5-45C3-946D-04B48DA7451D}" srcOrd="2" destOrd="0" presId="urn:microsoft.com/office/officeart/2017/3/layout/HorizontalLabelsTimeline"/>
    <dgm:cxn modelId="{CD4D2C20-B6E8-49A6-B5F2-C1E418C0E8AC}" type="presParOf" srcId="{64EE1B00-9DAB-40EC-8617-5CB0D8556C90}" destId="{1D3CE72E-B905-4BFC-8D58-D2402FA2234E}" srcOrd="3" destOrd="0" presId="urn:microsoft.com/office/officeart/2017/3/layout/HorizontalLabelsTimeline"/>
    <dgm:cxn modelId="{E805D22A-6D72-4880-AC69-DF0B25C33AC5}" type="presParOf" srcId="{64EE1B00-9DAB-40EC-8617-5CB0D8556C90}" destId="{61D9FB48-F118-4223-ABEF-1C0ECE07954A}" srcOrd="4" destOrd="0" presId="urn:microsoft.com/office/officeart/2017/3/layout/HorizontalLabelsTimeline"/>
    <dgm:cxn modelId="{8F861480-CC5D-4EB7-B4C9-3A9756DBA71A}" type="presParOf" srcId="{C37A48D1-9DB1-4599-885E-F57CD023D641}" destId="{D7014447-996F-4045-9A8C-C2DCD7409425}" srcOrd="15" destOrd="0" presId="urn:microsoft.com/office/officeart/2017/3/layout/HorizontalLabelsTimeline"/>
    <dgm:cxn modelId="{0B9E815A-7429-4FA5-8F52-210EAC6434D9}" type="presParOf" srcId="{C37A48D1-9DB1-4599-885E-F57CD023D641}" destId="{4B370DA5-AA41-4408-989B-DDAD6B584DCF}" srcOrd="16" destOrd="0" presId="urn:microsoft.com/office/officeart/2017/3/layout/HorizontalLabelsTimeline"/>
    <dgm:cxn modelId="{E3978BF8-80A8-4BF7-95EB-BD6AEBF56C58}" type="presParOf" srcId="{4B370DA5-AA41-4408-989B-DDAD6B584DCF}" destId="{C7EAA586-AE90-4E33-828F-30F2AE46C816}" srcOrd="0" destOrd="0" presId="urn:microsoft.com/office/officeart/2017/3/layout/HorizontalLabelsTimeline"/>
    <dgm:cxn modelId="{A46BD63A-DEEF-4827-AA46-BEA2D9A5AC83}" type="presParOf" srcId="{4B370DA5-AA41-4408-989B-DDAD6B584DCF}" destId="{82D71350-F20E-4FD7-8C9B-C180CC9C15E9}" srcOrd="1" destOrd="0" presId="urn:microsoft.com/office/officeart/2017/3/layout/HorizontalLabelsTimeline"/>
    <dgm:cxn modelId="{170032ED-3A48-4FD1-97E3-202C792CA3EA}" type="presParOf" srcId="{82D71350-F20E-4FD7-8C9B-C180CC9C15E9}" destId="{423E11CE-5593-4E69-A06A-6D235BE0CD28}" srcOrd="0" destOrd="0" presId="urn:microsoft.com/office/officeart/2017/3/layout/HorizontalLabelsTimeline"/>
    <dgm:cxn modelId="{38548FAB-5CF7-441D-870D-8ACF43096999}" type="presParOf" srcId="{82D71350-F20E-4FD7-8C9B-C180CC9C15E9}" destId="{5AD5129C-B282-43B2-A492-D3B9B95AE046}" srcOrd="1" destOrd="0" presId="urn:microsoft.com/office/officeart/2017/3/layout/HorizontalLabelsTimeline"/>
    <dgm:cxn modelId="{B3B3336E-9C78-4C70-91E8-F560C873D434}" type="presParOf" srcId="{4B370DA5-AA41-4408-989B-DDAD6B584DCF}" destId="{F37446BC-03DB-43CF-B293-6650912C2F14}" srcOrd="2" destOrd="0" presId="urn:microsoft.com/office/officeart/2017/3/layout/HorizontalLabelsTimeline"/>
    <dgm:cxn modelId="{13126050-CB8B-458A-AFD3-A4E25EFF077A}" type="presParOf" srcId="{4B370DA5-AA41-4408-989B-DDAD6B584DCF}" destId="{610FC52A-69F1-4DCC-93D7-D0930F0B49F7}" srcOrd="3" destOrd="0" presId="urn:microsoft.com/office/officeart/2017/3/layout/HorizontalLabelsTimeline"/>
    <dgm:cxn modelId="{CEBB965E-ABE5-4893-8C30-27757B473C2F}" type="presParOf" srcId="{4B370DA5-AA41-4408-989B-DDAD6B584DCF}" destId="{AE955B5E-11EC-469E-9267-40C12572AFB1}"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13D5D9-56EB-4929-AA04-E010FC09967A}" type="doc">
      <dgm:prSet loTypeId="urn:microsoft.com/office/officeart/2009/3/layout/HorizontalOrganizationChart" loCatId="hierarchy" qsTypeId="urn:microsoft.com/office/officeart/2005/8/quickstyle/simple4" qsCatId="simple" csTypeId="urn:microsoft.com/office/officeart/2005/8/colors/colorful5" csCatId="colorful" phldr="1"/>
      <dgm:spPr/>
      <dgm:t>
        <a:bodyPr/>
        <a:lstStyle/>
        <a:p>
          <a:endParaRPr lang="en-US"/>
        </a:p>
      </dgm:t>
    </dgm:pt>
    <dgm:pt modelId="{F2835FA0-FAD9-4868-AB35-7CC6649C6E07}">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r>
            <a:rPr lang="en-US" sz="1400" kern="1200"/>
            <a:t>By 1983, the tank was indicating signs of movement and tilting. The District contracted </a:t>
          </a:r>
          <a:r>
            <a:rPr lang="en-US" sz="1400" kern="1200" err="1"/>
            <a:t>JayKim</a:t>
          </a:r>
          <a:r>
            <a:rPr lang="en-US" sz="1400" kern="1200"/>
            <a:t> Engineers to </a:t>
          </a:r>
          <a:r>
            <a:rPr lang="en-US" sz="1400" kern="1200">
              <a:solidFill>
                <a:prstClr val="white"/>
              </a:solidFill>
              <a:latin typeface="Calibri" panose="020F0502020204030204"/>
              <a:ea typeface="+mn-ea"/>
              <a:cs typeface="+mn-cs"/>
            </a:rPr>
            <a:t>investigate</a:t>
          </a:r>
          <a:r>
            <a:rPr lang="en-US" sz="1400" kern="1200"/>
            <a:t> potential causations.</a:t>
          </a:r>
        </a:p>
      </dgm:t>
    </dgm:pt>
    <dgm:pt modelId="{4B226A90-513B-4810-9A40-63B1688D2215}" type="parTrans" cxnId="{2576FEDC-3C7D-4987-8821-AB492E33B7EC}">
      <dgm:prSet/>
      <dgm:spPr/>
      <dgm:t>
        <a:bodyPr/>
        <a:lstStyle/>
        <a:p>
          <a:endParaRPr lang="en-US"/>
        </a:p>
      </dgm:t>
    </dgm:pt>
    <dgm:pt modelId="{5C545CEF-26ED-4846-8F5F-7F75F0D2BC51}" type="sibTrans" cxnId="{2576FEDC-3C7D-4987-8821-AB492E33B7EC}">
      <dgm:prSet/>
      <dgm:spPr/>
      <dgm:t>
        <a:bodyPr/>
        <a:lstStyle/>
        <a:p>
          <a:endParaRPr lang="en-US"/>
        </a:p>
      </dgm:t>
    </dgm:pt>
    <dgm:pt modelId="{918ACBB2-FFC8-4C58-B907-E6F09653881F}">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pPr>
            <a:tabLst>
              <a:tab pos="1257300" algn="l"/>
            </a:tabLst>
          </a:pPr>
          <a:r>
            <a:rPr lang="en-US" sz="1400" kern="1200"/>
            <a:t>Recommended M</a:t>
          </a:r>
          <a:r>
            <a:rPr lang="en-US" sz="1400" kern="1200">
              <a:solidFill>
                <a:prstClr val="white"/>
              </a:solidFill>
              <a:latin typeface="Calibri" panose="020F0502020204030204"/>
              <a:ea typeface="+mn-ea"/>
              <a:cs typeface="+mn-cs"/>
            </a:rPr>
            <a:t>itigation</a:t>
          </a:r>
          <a:r>
            <a:rPr lang="en-US" sz="1400" kern="1200"/>
            <a:t> </a:t>
          </a:r>
          <a:r>
            <a:rPr lang="en-US" sz="1400" kern="1200">
              <a:solidFill>
                <a:prstClr val="white"/>
              </a:solidFill>
              <a:latin typeface="Calibri" panose="020F0502020204030204"/>
              <a:ea typeface="+mn-ea"/>
              <a:cs typeface="+mn-cs"/>
            </a:rPr>
            <a:t>Measures</a:t>
          </a:r>
        </a:p>
      </dgm:t>
    </dgm:pt>
    <dgm:pt modelId="{E4665AB3-7F8B-4F1F-A27B-EF32FE6C8B78}" type="parTrans" cxnId="{FE6E10CF-D24C-44C4-97BD-CCE77E7AC50B}">
      <dgm:prSet/>
      <dgm:spPr/>
      <dgm:t>
        <a:bodyPr/>
        <a:lstStyle/>
        <a:p>
          <a:endParaRPr lang="en-US"/>
        </a:p>
      </dgm:t>
    </dgm:pt>
    <dgm:pt modelId="{719C3CA0-8219-45B9-9D45-8F2EBCCF3FAB}" type="sibTrans" cxnId="{FE6E10CF-D24C-44C4-97BD-CCE77E7AC50B}">
      <dgm:prSet/>
      <dgm:spPr/>
      <dgm:t>
        <a:bodyPr/>
        <a:lstStyle/>
        <a:p>
          <a:endParaRPr lang="en-US"/>
        </a:p>
      </dgm:t>
    </dgm:pt>
    <dgm:pt modelId="{96BAA209-114B-42C4-8993-C4FE85FC1DB6}">
      <dgm:prSet custT="1"/>
      <dgm:spPr/>
      <dgm:t>
        <a:bodyPr/>
        <a:lstStyle/>
        <a:p>
          <a:r>
            <a:rPr lang="en-US" sz="1400"/>
            <a:t>Checking the tank for leaks.</a:t>
          </a:r>
        </a:p>
      </dgm:t>
    </dgm:pt>
    <dgm:pt modelId="{849ABDC4-B918-4CA5-9F37-2A786C524C02}" type="parTrans" cxnId="{486017EA-B6D5-4846-81F0-7228CAAD2861}">
      <dgm:prSet/>
      <dgm:spPr/>
      <dgm:t>
        <a:bodyPr/>
        <a:lstStyle/>
        <a:p>
          <a:endParaRPr lang="en-US"/>
        </a:p>
      </dgm:t>
    </dgm:pt>
    <dgm:pt modelId="{6582C554-0CA5-4767-A7E0-97A16C01ACA2}" type="sibTrans" cxnId="{486017EA-B6D5-4846-81F0-7228CAAD2861}">
      <dgm:prSet/>
      <dgm:spPr/>
      <dgm:t>
        <a:bodyPr/>
        <a:lstStyle/>
        <a:p>
          <a:endParaRPr lang="en-US"/>
        </a:p>
      </dgm:t>
    </dgm:pt>
    <dgm:pt modelId="{73BD37A0-3AFF-404E-A032-F948C6899130}">
      <dgm:prSet custT="1"/>
      <dgm:spPr/>
      <dgm:t>
        <a:bodyPr/>
        <a:lstStyle/>
        <a:p>
          <a:r>
            <a:rPr lang="en-US" sz="1400"/>
            <a:t>Planting, chemically stabilizing, and lacing matting on the slopes</a:t>
          </a:r>
          <a:r>
            <a:rPr lang="en-US" sz="1900"/>
            <a:t>.</a:t>
          </a:r>
        </a:p>
      </dgm:t>
    </dgm:pt>
    <dgm:pt modelId="{6D2F48AC-A3F1-4277-A107-178B26475384}" type="parTrans" cxnId="{3F17605D-8DC4-4509-96A0-4BC7141B7D10}">
      <dgm:prSet/>
      <dgm:spPr/>
      <dgm:t>
        <a:bodyPr/>
        <a:lstStyle/>
        <a:p>
          <a:endParaRPr lang="en-US"/>
        </a:p>
      </dgm:t>
    </dgm:pt>
    <dgm:pt modelId="{98A66B80-9933-4131-A109-342A8A08A7C5}" type="sibTrans" cxnId="{3F17605D-8DC4-4509-96A0-4BC7141B7D10}">
      <dgm:prSet/>
      <dgm:spPr/>
      <dgm:t>
        <a:bodyPr/>
        <a:lstStyle/>
        <a:p>
          <a:endParaRPr lang="en-US"/>
        </a:p>
      </dgm:t>
    </dgm:pt>
    <dgm:pt modelId="{CAD693E8-3F65-4938-A9D4-CF443BEE3DC4}">
      <dgm:prSet custT="1"/>
      <dgm:spPr/>
      <dgm:t>
        <a:bodyPr/>
        <a:lstStyle/>
        <a:p>
          <a:r>
            <a:rPr lang="en-US" sz="1400"/>
            <a:t>Placing interceptor drains along the north and south sides of the tank.</a:t>
          </a:r>
        </a:p>
      </dgm:t>
    </dgm:pt>
    <dgm:pt modelId="{B7F6EA2A-6A5A-4285-89BC-98209E343BC6}" type="parTrans" cxnId="{CFC8AF79-DF1A-4678-B06D-0C2933885072}">
      <dgm:prSet/>
      <dgm:spPr/>
      <dgm:t>
        <a:bodyPr/>
        <a:lstStyle/>
        <a:p>
          <a:endParaRPr lang="en-US"/>
        </a:p>
      </dgm:t>
    </dgm:pt>
    <dgm:pt modelId="{2AEF7139-1395-45CC-909C-470B7FA0DDA4}" type="sibTrans" cxnId="{CFC8AF79-DF1A-4678-B06D-0C2933885072}">
      <dgm:prSet/>
      <dgm:spPr/>
      <dgm:t>
        <a:bodyPr/>
        <a:lstStyle/>
        <a:p>
          <a:endParaRPr lang="en-US"/>
        </a:p>
      </dgm:t>
    </dgm:pt>
    <dgm:pt modelId="{C0D2484E-29F5-46C0-B565-284EA5FB35B9}">
      <dgm:prSet custT="1"/>
      <dgm:spPr/>
      <dgm:t>
        <a:bodyPr/>
        <a:lstStyle/>
        <a:p>
          <a:r>
            <a:rPr lang="en-US" sz="1400"/>
            <a:t>Removing existing pavement, placing a plastic sheet under 12 inches of free draining material sloped away from the tank, and repaving the road.</a:t>
          </a:r>
        </a:p>
      </dgm:t>
    </dgm:pt>
    <dgm:pt modelId="{9459C7E6-6874-4495-AF45-643B15C32516}" type="parTrans" cxnId="{10BC126B-A8E0-4952-A11A-B271AC6A402E}">
      <dgm:prSet/>
      <dgm:spPr/>
      <dgm:t>
        <a:bodyPr/>
        <a:lstStyle/>
        <a:p>
          <a:endParaRPr lang="en-US"/>
        </a:p>
      </dgm:t>
    </dgm:pt>
    <dgm:pt modelId="{CEF37A58-09A5-4890-983C-7EBC6062D489}" type="sibTrans" cxnId="{10BC126B-A8E0-4952-A11A-B271AC6A402E}">
      <dgm:prSet/>
      <dgm:spPr/>
      <dgm:t>
        <a:bodyPr/>
        <a:lstStyle/>
        <a:p>
          <a:endParaRPr lang="en-US"/>
        </a:p>
      </dgm:t>
    </dgm:pt>
    <dgm:pt modelId="{B5DFF5C9-D3B9-45E7-A8F6-28F892EC8869}">
      <dgm:prSet custT="1"/>
      <dgm:spPr/>
      <dgm:t>
        <a:bodyPr/>
        <a:lstStyle/>
        <a:p>
          <a:r>
            <a:rPr lang="en-US" sz="1400"/>
            <a:t>Installing two, full depth lateral drainage ditches along the south side of the tank to remove perched water.</a:t>
          </a:r>
        </a:p>
      </dgm:t>
    </dgm:pt>
    <dgm:pt modelId="{8DD66C25-708C-4F43-BB7D-09B7D238EC94}" type="parTrans" cxnId="{FB25D385-3387-4B0F-8361-340944A9DC40}">
      <dgm:prSet/>
      <dgm:spPr/>
      <dgm:t>
        <a:bodyPr/>
        <a:lstStyle/>
        <a:p>
          <a:endParaRPr lang="en-US"/>
        </a:p>
      </dgm:t>
    </dgm:pt>
    <dgm:pt modelId="{D6206A63-6ADF-43F7-93C9-C9A2D412BB21}" type="sibTrans" cxnId="{FB25D385-3387-4B0F-8361-340944A9DC40}">
      <dgm:prSet/>
      <dgm:spPr/>
      <dgm:t>
        <a:bodyPr/>
        <a:lstStyle/>
        <a:p>
          <a:endParaRPr lang="en-US"/>
        </a:p>
      </dgm:t>
    </dgm:pt>
    <dgm:pt modelId="{7FBFDAF0-290E-4C24-BCA6-8A460525C037}" type="pres">
      <dgm:prSet presAssocID="{CB13D5D9-56EB-4929-AA04-E010FC09967A}" presName="hierChild1" presStyleCnt="0">
        <dgm:presLayoutVars>
          <dgm:orgChart val="1"/>
          <dgm:chPref val="1"/>
          <dgm:dir/>
          <dgm:animOne val="branch"/>
          <dgm:animLvl val="lvl"/>
          <dgm:resizeHandles/>
        </dgm:presLayoutVars>
      </dgm:prSet>
      <dgm:spPr/>
    </dgm:pt>
    <dgm:pt modelId="{D94C4185-2FB9-432D-93EA-3C77E0F7CD72}" type="pres">
      <dgm:prSet presAssocID="{F2835FA0-FAD9-4868-AB35-7CC6649C6E07}" presName="hierRoot1" presStyleCnt="0">
        <dgm:presLayoutVars>
          <dgm:hierBranch val="init"/>
        </dgm:presLayoutVars>
      </dgm:prSet>
      <dgm:spPr/>
    </dgm:pt>
    <dgm:pt modelId="{6BE93C71-946F-44FD-98DB-A99A2E6C0321}" type="pres">
      <dgm:prSet presAssocID="{F2835FA0-FAD9-4868-AB35-7CC6649C6E07}" presName="rootComposite1" presStyleCnt="0"/>
      <dgm:spPr/>
    </dgm:pt>
    <dgm:pt modelId="{F70C9A54-FA17-47A2-A46A-2BED6003B0D6}" type="pres">
      <dgm:prSet presAssocID="{F2835FA0-FAD9-4868-AB35-7CC6649C6E07}" presName="rootText1" presStyleLbl="node0" presStyleIdx="0" presStyleCnt="2" custScaleY="140023">
        <dgm:presLayoutVars>
          <dgm:chPref val="3"/>
        </dgm:presLayoutVars>
      </dgm:prSet>
      <dgm:spPr>
        <a:xfrm>
          <a:off x="505706" y="988289"/>
          <a:ext cx="2840998" cy="1213305"/>
        </a:xfrm>
        <a:prstGeom prst="roundRect">
          <a:avLst/>
        </a:prstGeom>
      </dgm:spPr>
    </dgm:pt>
    <dgm:pt modelId="{2E687287-888C-414F-8D71-26B496EC8615}" type="pres">
      <dgm:prSet presAssocID="{F2835FA0-FAD9-4868-AB35-7CC6649C6E07}" presName="rootConnector1" presStyleLbl="node1" presStyleIdx="0" presStyleCnt="0"/>
      <dgm:spPr/>
    </dgm:pt>
    <dgm:pt modelId="{1F1793A2-AD2F-4C05-BF4A-009A8CCFAF31}" type="pres">
      <dgm:prSet presAssocID="{F2835FA0-FAD9-4868-AB35-7CC6649C6E07}" presName="hierChild2" presStyleCnt="0"/>
      <dgm:spPr/>
    </dgm:pt>
    <dgm:pt modelId="{9AB57D25-7A08-4023-9F7F-B2A2697E7188}" type="pres">
      <dgm:prSet presAssocID="{F2835FA0-FAD9-4868-AB35-7CC6649C6E07}" presName="hierChild3" presStyleCnt="0"/>
      <dgm:spPr/>
    </dgm:pt>
    <dgm:pt modelId="{A05C1814-EF5C-4B66-AE6E-761B1B23F019}" type="pres">
      <dgm:prSet presAssocID="{918ACBB2-FFC8-4C58-B907-E6F09653881F}" presName="hierRoot1" presStyleCnt="0">
        <dgm:presLayoutVars>
          <dgm:hierBranch val="init"/>
        </dgm:presLayoutVars>
      </dgm:prSet>
      <dgm:spPr/>
    </dgm:pt>
    <dgm:pt modelId="{BD85BCBE-B303-46AE-B64F-5A1A430343BB}" type="pres">
      <dgm:prSet presAssocID="{918ACBB2-FFC8-4C58-B907-E6F09653881F}" presName="rootComposite1" presStyleCnt="0"/>
      <dgm:spPr/>
    </dgm:pt>
    <dgm:pt modelId="{D0297B37-973F-4384-8CBD-0E1F867B030C}" type="pres">
      <dgm:prSet presAssocID="{918ACBB2-FFC8-4C58-B907-E6F09653881F}" presName="rootText1" presStyleLbl="node0" presStyleIdx="1" presStyleCnt="2">
        <dgm:presLayoutVars>
          <dgm:chPref val="3"/>
        </dgm:presLayoutVars>
      </dgm:prSet>
      <dgm:spPr>
        <a:xfrm>
          <a:off x="276292" y="2499005"/>
          <a:ext cx="2779203" cy="847657"/>
        </a:xfrm>
        <a:prstGeom prst="roundRect">
          <a:avLst/>
        </a:prstGeom>
      </dgm:spPr>
    </dgm:pt>
    <dgm:pt modelId="{98CE36D8-9681-491A-AB02-6DEDE96E1FED}" type="pres">
      <dgm:prSet presAssocID="{918ACBB2-FFC8-4C58-B907-E6F09653881F}" presName="rootConnector1" presStyleLbl="node1" presStyleIdx="0" presStyleCnt="0"/>
      <dgm:spPr/>
    </dgm:pt>
    <dgm:pt modelId="{DA2B2E24-7C94-4713-93EA-3BA12C64D3B4}" type="pres">
      <dgm:prSet presAssocID="{918ACBB2-FFC8-4C58-B907-E6F09653881F}" presName="hierChild2" presStyleCnt="0"/>
      <dgm:spPr/>
    </dgm:pt>
    <dgm:pt modelId="{6DFD7D7D-C00F-42AB-A762-8B3F21F9B2DE}" type="pres">
      <dgm:prSet presAssocID="{849ABDC4-B918-4CA5-9F37-2A786C524C02}" presName="Name64" presStyleLbl="parChTrans1D2" presStyleIdx="0" presStyleCnt="5"/>
      <dgm:spPr/>
    </dgm:pt>
    <dgm:pt modelId="{39DCF8B5-3268-4024-B370-DAC3E7358C4A}" type="pres">
      <dgm:prSet presAssocID="{96BAA209-114B-42C4-8993-C4FE85FC1DB6}" presName="hierRoot2" presStyleCnt="0">
        <dgm:presLayoutVars>
          <dgm:hierBranch val="init"/>
        </dgm:presLayoutVars>
      </dgm:prSet>
      <dgm:spPr/>
    </dgm:pt>
    <dgm:pt modelId="{422B700C-5F24-4AF6-8E99-1F0A4DAB75F7}" type="pres">
      <dgm:prSet presAssocID="{96BAA209-114B-42C4-8993-C4FE85FC1DB6}" presName="rootComposite" presStyleCnt="0"/>
      <dgm:spPr/>
    </dgm:pt>
    <dgm:pt modelId="{CB6BF712-400A-4615-857D-287E8593E1D6}" type="pres">
      <dgm:prSet presAssocID="{96BAA209-114B-42C4-8993-C4FE85FC1DB6}" presName="rootText" presStyleLbl="node2" presStyleIdx="0" presStyleCnt="5">
        <dgm:presLayoutVars>
          <dgm:chPref val="3"/>
        </dgm:presLayoutVars>
      </dgm:prSet>
      <dgm:spPr>
        <a:prstGeom prst="roundRect">
          <a:avLst/>
        </a:prstGeom>
      </dgm:spPr>
    </dgm:pt>
    <dgm:pt modelId="{8926D180-9DBC-4972-AE10-E9ABEFBB2631}" type="pres">
      <dgm:prSet presAssocID="{96BAA209-114B-42C4-8993-C4FE85FC1DB6}" presName="rootConnector" presStyleLbl="node2" presStyleIdx="0" presStyleCnt="5"/>
      <dgm:spPr/>
    </dgm:pt>
    <dgm:pt modelId="{AA210143-5D66-47E3-96A8-F65994539138}" type="pres">
      <dgm:prSet presAssocID="{96BAA209-114B-42C4-8993-C4FE85FC1DB6}" presName="hierChild4" presStyleCnt="0"/>
      <dgm:spPr/>
    </dgm:pt>
    <dgm:pt modelId="{EAD91945-2751-4157-94A5-0D90F24C6E24}" type="pres">
      <dgm:prSet presAssocID="{96BAA209-114B-42C4-8993-C4FE85FC1DB6}" presName="hierChild5" presStyleCnt="0"/>
      <dgm:spPr/>
    </dgm:pt>
    <dgm:pt modelId="{9114B1C8-A267-45A3-969F-61003473A733}" type="pres">
      <dgm:prSet presAssocID="{6D2F48AC-A3F1-4277-A107-178B26475384}" presName="Name64" presStyleLbl="parChTrans1D2" presStyleIdx="1" presStyleCnt="5"/>
      <dgm:spPr/>
    </dgm:pt>
    <dgm:pt modelId="{C9CA6098-5E61-4C90-AEE5-D627C9317462}" type="pres">
      <dgm:prSet presAssocID="{73BD37A0-3AFF-404E-A032-F948C6899130}" presName="hierRoot2" presStyleCnt="0">
        <dgm:presLayoutVars>
          <dgm:hierBranch val="init"/>
        </dgm:presLayoutVars>
      </dgm:prSet>
      <dgm:spPr/>
    </dgm:pt>
    <dgm:pt modelId="{37C0E065-A76D-4656-B7CB-103AA2D07086}" type="pres">
      <dgm:prSet presAssocID="{73BD37A0-3AFF-404E-A032-F948C6899130}" presName="rootComposite" presStyleCnt="0"/>
      <dgm:spPr/>
    </dgm:pt>
    <dgm:pt modelId="{DD0D6136-A702-4FC7-A258-1B4924FBFB45}" type="pres">
      <dgm:prSet presAssocID="{73BD37A0-3AFF-404E-A032-F948C6899130}" presName="rootText" presStyleLbl="node2" presStyleIdx="1" presStyleCnt="5">
        <dgm:presLayoutVars>
          <dgm:chPref val="3"/>
        </dgm:presLayoutVars>
      </dgm:prSet>
      <dgm:spPr>
        <a:prstGeom prst="roundRect">
          <a:avLst/>
        </a:prstGeom>
      </dgm:spPr>
    </dgm:pt>
    <dgm:pt modelId="{830EAB67-FAC4-4541-9BAD-7A87D58E7F18}" type="pres">
      <dgm:prSet presAssocID="{73BD37A0-3AFF-404E-A032-F948C6899130}" presName="rootConnector" presStyleLbl="node2" presStyleIdx="1" presStyleCnt="5"/>
      <dgm:spPr/>
    </dgm:pt>
    <dgm:pt modelId="{B3956203-D1C4-4E5B-9868-5C4E7D041F34}" type="pres">
      <dgm:prSet presAssocID="{73BD37A0-3AFF-404E-A032-F948C6899130}" presName="hierChild4" presStyleCnt="0"/>
      <dgm:spPr/>
    </dgm:pt>
    <dgm:pt modelId="{F184D4B4-A648-4B71-AFA8-EF827333A467}" type="pres">
      <dgm:prSet presAssocID="{73BD37A0-3AFF-404E-A032-F948C6899130}" presName="hierChild5" presStyleCnt="0"/>
      <dgm:spPr/>
    </dgm:pt>
    <dgm:pt modelId="{1A9CE79A-6C0B-470E-8A5A-1D2772912353}" type="pres">
      <dgm:prSet presAssocID="{B7F6EA2A-6A5A-4285-89BC-98209E343BC6}" presName="Name64" presStyleLbl="parChTrans1D2" presStyleIdx="2" presStyleCnt="5"/>
      <dgm:spPr/>
    </dgm:pt>
    <dgm:pt modelId="{F5866F5C-15E3-4C5C-B62E-C82E45C7CE87}" type="pres">
      <dgm:prSet presAssocID="{CAD693E8-3F65-4938-A9D4-CF443BEE3DC4}" presName="hierRoot2" presStyleCnt="0">
        <dgm:presLayoutVars>
          <dgm:hierBranch val="init"/>
        </dgm:presLayoutVars>
      </dgm:prSet>
      <dgm:spPr/>
    </dgm:pt>
    <dgm:pt modelId="{F071E880-93A2-403A-BE56-4C31184D317A}" type="pres">
      <dgm:prSet presAssocID="{CAD693E8-3F65-4938-A9D4-CF443BEE3DC4}" presName="rootComposite" presStyleCnt="0"/>
      <dgm:spPr/>
    </dgm:pt>
    <dgm:pt modelId="{D65ADCF9-F583-4506-B2C5-0F997457E867}" type="pres">
      <dgm:prSet presAssocID="{CAD693E8-3F65-4938-A9D4-CF443BEE3DC4}" presName="rootText" presStyleLbl="node2" presStyleIdx="2" presStyleCnt="5">
        <dgm:presLayoutVars>
          <dgm:chPref val="3"/>
        </dgm:presLayoutVars>
      </dgm:prSet>
      <dgm:spPr>
        <a:prstGeom prst="roundRect">
          <a:avLst/>
        </a:prstGeom>
      </dgm:spPr>
    </dgm:pt>
    <dgm:pt modelId="{07FE0BBD-A63B-4B61-9A49-9EAC256B7C2B}" type="pres">
      <dgm:prSet presAssocID="{CAD693E8-3F65-4938-A9D4-CF443BEE3DC4}" presName="rootConnector" presStyleLbl="node2" presStyleIdx="2" presStyleCnt="5"/>
      <dgm:spPr/>
    </dgm:pt>
    <dgm:pt modelId="{2536F52A-49E8-445F-9167-7303BB4C2AD6}" type="pres">
      <dgm:prSet presAssocID="{CAD693E8-3F65-4938-A9D4-CF443BEE3DC4}" presName="hierChild4" presStyleCnt="0"/>
      <dgm:spPr/>
    </dgm:pt>
    <dgm:pt modelId="{68B80C0E-B4AA-46AC-9697-103A5DED7355}" type="pres">
      <dgm:prSet presAssocID="{CAD693E8-3F65-4938-A9D4-CF443BEE3DC4}" presName="hierChild5" presStyleCnt="0"/>
      <dgm:spPr/>
    </dgm:pt>
    <dgm:pt modelId="{98E56450-5764-40CB-BB81-F13895F3E336}" type="pres">
      <dgm:prSet presAssocID="{9459C7E6-6874-4495-AF45-643B15C32516}" presName="Name64" presStyleLbl="parChTrans1D2" presStyleIdx="3" presStyleCnt="5"/>
      <dgm:spPr/>
    </dgm:pt>
    <dgm:pt modelId="{FC1F70CA-C096-41F5-BD13-DAAFCDC7B63A}" type="pres">
      <dgm:prSet presAssocID="{C0D2484E-29F5-46C0-B565-284EA5FB35B9}" presName="hierRoot2" presStyleCnt="0">
        <dgm:presLayoutVars>
          <dgm:hierBranch val="init"/>
        </dgm:presLayoutVars>
      </dgm:prSet>
      <dgm:spPr/>
    </dgm:pt>
    <dgm:pt modelId="{9F42F08C-4DF5-4E6E-9ADA-6851AD6CB3F5}" type="pres">
      <dgm:prSet presAssocID="{C0D2484E-29F5-46C0-B565-284EA5FB35B9}" presName="rootComposite" presStyleCnt="0"/>
      <dgm:spPr/>
    </dgm:pt>
    <dgm:pt modelId="{1EC8EA1E-B263-4ACD-9C6C-FEC77E3F9F7A}" type="pres">
      <dgm:prSet presAssocID="{C0D2484E-29F5-46C0-B565-284EA5FB35B9}" presName="rootText" presStyleLbl="node2" presStyleIdx="3" presStyleCnt="5" custScaleY="125577">
        <dgm:presLayoutVars>
          <dgm:chPref val="3"/>
        </dgm:presLayoutVars>
      </dgm:prSet>
      <dgm:spPr>
        <a:prstGeom prst="roundRect">
          <a:avLst/>
        </a:prstGeom>
      </dgm:spPr>
    </dgm:pt>
    <dgm:pt modelId="{53678082-AD78-435A-8E87-EBF15E20CA09}" type="pres">
      <dgm:prSet presAssocID="{C0D2484E-29F5-46C0-B565-284EA5FB35B9}" presName="rootConnector" presStyleLbl="node2" presStyleIdx="3" presStyleCnt="5"/>
      <dgm:spPr/>
    </dgm:pt>
    <dgm:pt modelId="{54474AF8-7806-4B4A-8E5D-B440F919C3F5}" type="pres">
      <dgm:prSet presAssocID="{C0D2484E-29F5-46C0-B565-284EA5FB35B9}" presName="hierChild4" presStyleCnt="0"/>
      <dgm:spPr/>
    </dgm:pt>
    <dgm:pt modelId="{ABC46D9F-C68E-4819-B0D2-24BDAB1F606E}" type="pres">
      <dgm:prSet presAssocID="{C0D2484E-29F5-46C0-B565-284EA5FB35B9}" presName="hierChild5" presStyleCnt="0"/>
      <dgm:spPr/>
    </dgm:pt>
    <dgm:pt modelId="{0DB3CFD1-AEEF-43E1-B847-B607236AB20C}" type="pres">
      <dgm:prSet presAssocID="{8DD66C25-708C-4F43-BB7D-09B7D238EC94}" presName="Name64" presStyleLbl="parChTrans1D2" presStyleIdx="4" presStyleCnt="5"/>
      <dgm:spPr/>
    </dgm:pt>
    <dgm:pt modelId="{589CA4F1-8AD9-4AF5-8D5B-5B30B72E100D}" type="pres">
      <dgm:prSet presAssocID="{B5DFF5C9-D3B9-45E7-A8F6-28F892EC8869}" presName="hierRoot2" presStyleCnt="0">
        <dgm:presLayoutVars>
          <dgm:hierBranch val="init"/>
        </dgm:presLayoutVars>
      </dgm:prSet>
      <dgm:spPr/>
    </dgm:pt>
    <dgm:pt modelId="{E97AED0C-8953-4CD0-94BC-AD038E234E07}" type="pres">
      <dgm:prSet presAssocID="{B5DFF5C9-D3B9-45E7-A8F6-28F892EC8869}" presName="rootComposite" presStyleCnt="0"/>
      <dgm:spPr/>
    </dgm:pt>
    <dgm:pt modelId="{5C81697F-BE02-4F91-8457-D36D661BC4CC}" type="pres">
      <dgm:prSet presAssocID="{B5DFF5C9-D3B9-45E7-A8F6-28F892EC8869}" presName="rootText" presStyleLbl="node2" presStyleIdx="4" presStyleCnt="5">
        <dgm:presLayoutVars>
          <dgm:chPref val="3"/>
        </dgm:presLayoutVars>
      </dgm:prSet>
      <dgm:spPr>
        <a:prstGeom prst="roundRect">
          <a:avLst/>
        </a:prstGeom>
      </dgm:spPr>
    </dgm:pt>
    <dgm:pt modelId="{BF2032BA-97B7-4378-BD9E-2CCA59DB853C}" type="pres">
      <dgm:prSet presAssocID="{B5DFF5C9-D3B9-45E7-A8F6-28F892EC8869}" presName="rootConnector" presStyleLbl="node2" presStyleIdx="4" presStyleCnt="5"/>
      <dgm:spPr/>
    </dgm:pt>
    <dgm:pt modelId="{1FF7F17E-DA16-4556-812B-7D898180F1BE}" type="pres">
      <dgm:prSet presAssocID="{B5DFF5C9-D3B9-45E7-A8F6-28F892EC8869}" presName="hierChild4" presStyleCnt="0"/>
      <dgm:spPr/>
    </dgm:pt>
    <dgm:pt modelId="{D78811CE-3F95-46B0-93D5-69D982A7A41E}" type="pres">
      <dgm:prSet presAssocID="{B5DFF5C9-D3B9-45E7-A8F6-28F892EC8869}" presName="hierChild5" presStyleCnt="0"/>
      <dgm:spPr/>
    </dgm:pt>
    <dgm:pt modelId="{6E438E74-0F56-4196-91A4-A85CBB720048}" type="pres">
      <dgm:prSet presAssocID="{918ACBB2-FFC8-4C58-B907-E6F09653881F}" presName="hierChild3" presStyleCnt="0"/>
      <dgm:spPr/>
    </dgm:pt>
  </dgm:ptLst>
  <dgm:cxnLst>
    <dgm:cxn modelId="{88E4DD07-30B6-491D-AB7F-B6726672D61F}" type="presOf" srcId="{F2835FA0-FAD9-4868-AB35-7CC6649C6E07}" destId="{2E687287-888C-414F-8D71-26B496EC8615}" srcOrd="1" destOrd="0" presId="urn:microsoft.com/office/officeart/2009/3/layout/HorizontalOrganizationChart"/>
    <dgm:cxn modelId="{AE6FBF16-0C8C-4A2B-82CD-A8C4696D214B}" type="presOf" srcId="{CAD693E8-3F65-4938-A9D4-CF443BEE3DC4}" destId="{D65ADCF9-F583-4506-B2C5-0F997457E867}" srcOrd="0" destOrd="0" presId="urn:microsoft.com/office/officeart/2009/3/layout/HorizontalOrganizationChart"/>
    <dgm:cxn modelId="{F6078817-D30F-4ABA-ABDD-E6E32E07A31A}" type="presOf" srcId="{9459C7E6-6874-4495-AF45-643B15C32516}" destId="{98E56450-5764-40CB-BB81-F13895F3E336}" srcOrd="0" destOrd="0" presId="urn:microsoft.com/office/officeart/2009/3/layout/HorizontalOrganizationChart"/>
    <dgm:cxn modelId="{F4BE7E25-854F-4C5E-87DD-61812D14F9DA}" type="presOf" srcId="{849ABDC4-B918-4CA5-9F37-2A786C524C02}" destId="{6DFD7D7D-C00F-42AB-A762-8B3F21F9B2DE}" srcOrd="0" destOrd="0" presId="urn:microsoft.com/office/officeart/2009/3/layout/HorizontalOrganizationChart"/>
    <dgm:cxn modelId="{687BC136-AE12-4B45-9BBC-2A4219BB22F8}" type="presOf" srcId="{F2835FA0-FAD9-4868-AB35-7CC6649C6E07}" destId="{F70C9A54-FA17-47A2-A46A-2BED6003B0D6}" srcOrd="0" destOrd="0" presId="urn:microsoft.com/office/officeart/2009/3/layout/HorizontalOrganizationChart"/>
    <dgm:cxn modelId="{3F17605D-8DC4-4509-96A0-4BC7141B7D10}" srcId="{918ACBB2-FFC8-4C58-B907-E6F09653881F}" destId="{73BD37A0-3AFF-404E-A032-F948C6899130}" srcOrd="1" destOrd="0" parTransId="{6D2F48AC-A3F1-4277-A107-178B26475384}" sibTransId="{98A66B80-9933-4131-A109-342A8A08A7C5}"/>
    <dgm:cxn modelId="{1C1E2A46-38A8-46CC-8EC2-B278008A11FA}" type="presOf" srcId="{CAD693E8-3F65-4938-A9D4-CF443BEE3DC4}" destId="{07FE0BBD-A63B-4B61-9A49-9EAC256B7C2B}" srcOrd="1" destOrd="0" presId="urn:microsoft.com/office/officeart/2009/3/layout/HorizontalOrganizationChart"/>
    <dgm:cxn modelId="{10BC126B-A8E0-4952-A11A-B271AC6A402E}" srcId="{918ACBB2-FFC8-4C58-B907-E6F09653881F}" destId="{C0D2484E-29F5-46C0-B565-284EA5FB35B9}" srcOrd="3" destOrd="0" parTransId="{9459C7E6-6874-4495-AF45-643B15C32516}" sibTransId="{CEF37A58-09A5-4890-983C-7EBC6062D489}"/>
    <dgm:cxn modelId="{D4452B4C-8263-490A-881B-F791D0D45DAA}" type="presOf" srcId="{918ACBB2-FFC8-4C58-B907-E6F09653881F}" destId="{98CE36D8-9681-491A-AB02-6DEDE96E1FED}" srcOrd="1" destOrd="0" presId="urn:microsoft.com/office/officeart/2009/3/layout/HorizontalOrganizationChart"/>
    <dgm:cxn modelId="{BCBAFF6C-89B8-4BB7-96ED-DAE6EB3A39B6}" type="presOf" srcId="{CB13D5D9-56EB-4929-AA04-E010FC09967A}" destId="{7FBFDAF0-290E-4C24-BCA6-8A460525C037}" srcOrd="0" destOrd="0" presId="urn:microsoft.com/office/officeart/2009/3/layout/HorizontalOrganizationChart"/>
    <dgm:cxn modelId="{A5CDF550-800B-449B-A595-CC3F85EB87BF}" type="presOf" srcId="{6D2F48AC-A3F1-4277-A107-178B26475384}" destId="{9114B1C8-A267-45A3-969F-61003473A733}" srcOrd="0" destOrd="0" presId="urn:microsoft.com/office/officeart/2009/3/layout/HorizontalOrganizationChart"/>
    <dgm:cxn modelId="{CFC8AF79-DF1A-4678-B06D-0C2933885072}" srcId="{918ACBB2-FFC8-4C58-B907-E6F09653881F}" destId="{CAD693E8-3F65-4938-A9D4-CF443BEE3DC4}" srcOrd="2" destOrd="0" parTransId="{B7F6EA2A-6A5A-4285-89BC-98209E343BC6}" sibTransId="{2AEF7139-1395-45CC-909C-470B7FA0DDA4}"/>
    <dgm:cxn modelId="{7CB0D15A-AF69-423C-AB25-B2D911D1737C}" type="presOf" srcId="{B7F6EA2A-6A5A-4285-89BC-98209E343BC6}" destId="{1A9CE79A-6C0B-470E-8A5A-1D2772912353}" srcOrd="0" destOrd="0" presId="urn:microsoft.com/office/officeart/2009/3/layout/HorizontalOrganizationChart"/>
    <dgm:cxn modelId="{FB25D385-3387-4B0F-8361-340944A9DC40}" srcId="{918ACBB2-FFC8-4C58-B907-E6F09653881F}" destId="{B5DFF5C9-D3B9-45E7-A8F6-28F892EC8869}" srcOrd="4" destOrd="0" parTransId="{8DD66C25-708C-4F43-BB7D-09B7D238EC94}" sibTransId="{D6206A63-6ADF-43F7-93C9-C9A2D412BB21}"/>
    <dgm:cxn modelId="{EF025986-0A0B-40D2-9511-6FB2D1B90436}" type="presOf" srcId="{918ACBB2-FFC8-4C58-B907-E6F09653881F}" destId="{D0297B37-973F-4384-8CBD-0E1F867B030C}" srcOrd="0" destOrd="0" presId="urn:microsoft.com/office/officeart/2009/3/layout/HorizontalOrganizationChart"/>
    <dgm:cxn modelId="{034E4694-D06F-4E56-92A5-E588A0B81C6C}" type="presOf" srcId="{C0D2484E-29F5-46C0-B565-284EA5FB35B9}" destId="{1EC8EA1E-B263-4ACD-9C6C-FEC77E3F9F7A}" srcOrd="0" destOrd="0" presId="urn:microsoft.com/office/officeart/2009/3/layout/HorizontalOrganizationChart"/>
    <dgm:cxn modelId="{D128209C-FA4E-404A-BFE2-290119264E55}" type="presOf" srcId="{96BAA209-114B-42C4-8993-C4FE85FC1DB6}" destId="{CB6BF712-400A-4615-857D-287E8593E1D6}" srcOrd="0" destOrd="0" presId="urn:microsoft.com/office/officeart/2009/3/layout/HorizontalOrganizationChart"/>
    <dgm:cxn modelId="{E15955AC-8F3E-451C-AF68-718E92CC814A}" type="presOf" srcId="{73BD37A0-3AFF-404E-A032-F948C6899130}" destId="{830EAB67-FAC4-4541-9BAD-7A87D58E7F18}" srcOrd="1" destOrd="0" presId="urn:microsoft.com/office/officeart/2009/3/layout/HorizontalOrganizationChart"/>
    <dgm:cxn modelId="{043626BA-2C02-4A24-9BE4-9DE44C112427}" type="presOf" srcId="{96BAA209-114B-42C4-8993-C4FE85FC1DB6}" destId="{8926D180-9DBC-4972-AE10-E9ABEFBB2631}" srcOrd="1" destOrd="0" presId="urn:microsoft.com/office/officeart/2009/3/layout/HorizontalOrganizationChart"/>
    <dgm:cxn modelId="{BF04F0BB-F510-4992-818C-145C2ED5891A}" type="presOf" srcId="{B5DFF5C9-D3B9-45E7-A8F6-28F892EC8869}" destId="{5C81697F-BE02-4F91-8457-D36D661BC4CC}" srcOrd="0" destOrd="0" presId="urn:microsoft.com/office/officeart/2009/3/layout/HorizontalOrganizationChart"/>
    <dgm:cxn modelId="{E50AD8BC-584D-40D0-8C97-5ADCF8A4A84E}" type="presOf" srcId="{B5DFF5C9-D3B9-45E7-A8F6-28F892EC8869}" destId="{BF2032BA-97B7-4378-BD9E-2CCA59DB853C}" srcOrd="1" destOrd="0" presId="urn:microsoft.com/office/officeart/2009/3/layout/HorizontalOrganizationChart"/>
    <dgm:cxn modelId="{FE6E10CF-D24C-44C4-97BD-CCE77E7AC50B}" srcId="{CB13D5D9-56EB-4929-AA04-E010FC09967A}" destId="{918ACBB2-FFC8-4C58-B907-E6F09653881F}" srcOrd="1" destOrd="0" parTransId="{E4665AB3-7F8B-4F1F-A27B-EF32FE6C8B78}" sibTransId="{719C3CA0-8219-45B9-9D45-8F2EBCCF3FAB}"/>
    <dgm:cxn modelId="{EA383FD1-2FDF-4C90-9E17-BD2644D428B1}" type="presOf" srcId="{8DD66C25-708C-4F43-BB7D-09B7D238EC94}" destId="{0DB3CFD1-AEEF-43E1-B847-B607236AB20C}" srcOrd="0" destOrd="0" presId="urn:microsoft.com/office/officeart/2009/3/layout/HorizontalOrganizationChart"/>
    <dgm:cxn modelId="{2576FEDC-3C7D-4987-8821-AB492E33B7EC}" srcId="{CB13D5D9-56EB-4929-AA04-E010FC09967A}" destId="{F2835FA0-FAD9-4868-AB35-7CC6649C6E07}" srcOrd="0" destOrd="0" parTransId="{4B226A90-513B-4810-9A40-63B1688D2215}" sibTransId="{5C545CEF-26ED-4846-8F5F-7F75F0D2BC51}"/>
    <dgm:cxn modelId="{486017EA-B6D5-4846-81F0-7228CAAD2861}" srcId="{918ACBB2-FFC8-4C58-B907-E6F09653881F}" destId="{96BAA209-114B-42C4-8993-C4FE85FC1DB6}" srcOrd="0" destOrd="0" parTransId="{849ABDC4-B918-4CA5-9F37-2A786C524C02}" sibTransId="{6582C554-0CA5-4767-A7E0-97A16C01ACA2}"/>
    <dgm:cxn modelId="{167EB1F0-D237-404F-B9BB-C2EA4CDCBACD}" type="presOf" srcId="{73BD37A0-3AFF-404E-A032-F948C6899130}" destId="{DD0D6136-A702-4FC7-A258-1B4924FBFB45}" srcOrd="0" destOrd="0" presId="urn:microsoft.com/office/officeart/2009/3/layout/HorizontalOrganizationChart"/>
    <dgm:cxn modelId="{2B2DD2F8-415B-467D-B9EB-DB51865C64E7}" type="presOf" srcId="{C0D2484E-29F5-46C0-B565-284EA5FB35B9}" destId="{53678082-AD78-435A-8E87-EBF15E20CA09}" srcOrd="1" destOrd="0" presId="urn:microsoft.com/office/officeart/2009/3/layout/HorizontalOrganizationChart"/>
    <dgm:cxn modelId="{E2DB290F-9B12-4722-B82D-29B74359923A}" type="presParOf" srcId="{7FBFDAF0-290E-4C24-BCA6-8A460525C037}" destId="{D94C4185-2FB9-432D-93EA-3C77E0F7CD72}" srcOrd="0" destOrd="0" presId="urn:microsoft.com/office/officeart/2009/3/layout/HorizontalOrganizationChart"/>
    <dgm:cxn modelId="{C96BFACF-E167-49F8-A9DA-D5965D4085B2}" type="presParOf" srcId="{D94C4185-2FB9-432D-93EA-3C77E0F7CD72}" destId="{6BE93C71-946F-44FD-98DB-A99A2E6C0321}" srcOrd="0" destOrd="0" presId="urn:microsoft.com/office/officeart/2009/3/layout/HorizontalOrganizationChart"/>
    <dgm:cxn modelId="{6FB3222C-F87F-4853-B9FD-A938470CAD4E}" type="presParOf" srcId="{6BE93C71-946F-44FD-98DB-A99A2E6C0321}" destId="{F70C9A54-FA17-47A2-A46A-2BED6003B0D6}" srcOrd="0" destOrd="0" presId="urn:microsoft.com/office/officeart/2009/3/layout/HorizontalOrganizationChart"/>
    <dgm:cxn modelId="{0777C265-D201-42C5-A8AF-6140B3273AED}" type="presParOf" srcId="{6BE93C71-946F-44FD-98DB-A99A2E6C0321}" destId="{2E687287-888C-414F-8D71-26B496EC8615}" srcOrd="1" destOrd="0" presId="urn:microsoft.com/office/officeart/2009/3/layout/HorizontalOrganizationChart"/>
    <dgm:cxn modelId="{EB4BEC04-3601-4493-AA0C-E80CFF0E39B0}" type="presParOf" srcId="{D94C4185-2FB9-432D-93EA-3C77E0F7CD72}" destId="{1F1793A2-AD2F-4C05-BF4A-009A8CCFAF31}" srcOrd="1" destOrd="0" presId="urn:microsoft.com/office/officeart/2009/3/layout/HorizontalOrganizationChart"/>
    <dgm:cxn modelId="{85F4CB08-A07D-4E91-85A1-1559AE9B8C79}" type="presParOf" srcId="{D94C4185-2FB9-432D-93EA-3C77E0F7CD72}" destId="{9AB57D25-7A08-4023-9F7F-B2A2697E7188}" srcOrd="2" destOrd="0" presId="urn:microsoft.com/office/officeart/2009/3/layout/HorizontalOrganizationChart"/>
    <dgm:cxn modelId="{D7BA7582-D5B5-400B-8BC2-D4AD3354CEAF}" type="presParOf" srcId="{7FBFDAF0-290E-4C24-BCA6-8A460525C037}" destId="{A05C1814-EF5C-4B66-AE6E-761B1B23F019}" srcOrd="1" destOrd="0" presId="urn:microsoft.com/office/officeart/2009/3/layout/HorizontalOrganizationChart"/>
    <dgm:cxn modelId="{E1C40C9D-FC33-4B1A-A924-CBEB6348913E}" type="presParOf" srcId="{A05C1814-EF5C-4B66-AE6E-761B1B23F019}" destId="{BD85BCBE-B303-46AE-B64F-5A1A430343BB}" srcOrd="0" destOrd="0" presId="urn:microsoft.com/office/officeart/2009/3/layout/HorizontalOrganizationChart"/>
    <dgm:cxn modelId="{49D5A89F-1B87-40FC-A354-6386CCA78D81}" type="presParOf" srcId="{BD85BCBE-B303-46AE-B64F-5A1A430343BB}" destId="{D0297B37-973F-4384-8CBD-0E1F867B030C}" srcOrd="0" destOrd="0" presId="urn:microsoft.com/office/officeart/2009/3/layout/HorizontalOrganizationChart"/>
    <dgm:cxn modelId="{DF684A16-754C-499C-BD33-368DC19D086D}" type="presParOf" srcId="{BD85BCBE-B303-46AE-B64F-5A1A430343BB}" destId="{98CE36D8-9681-491A-AB02-6DEDE96E1FED}" srcOrd="1" destOrd="0" presId="urn:microsoft.com/office/officeart/2009/3/layout/HorizontalOrganizationChart"/>
    <dgm:cxn modelId="{D8D1B588-ACE4-40C4-8FAF-CE7527D74E93}" type="presParOf" srcId="{A05C1814-EF5C-4B66-AE6E-761B1B23F019}" destId="{DA2B2E24-7C94-4713-93EA-3BA12C64D3B4}" srcOrd="1" destOrd="0" presId="urn:microsoft.com/office/officeart/2009/3/layout/HorizontalOrganizationChart"/>
    <dgm:cxn modelId="{456FBC00-8FE7-4ECB-94C7-D162F0127A8D}" type="presParOf" srcId="{DA2B2E24-7C94-4713-93EA-3BA12C64D3B4}" destId="{6DFD7D7D-C00F-42AB-A762-8B3F21F9B2DE}" srcOrd="0" destOrd="0" presId="urn:microsoft.com/office/officeart/2009/3/layout/HorizontalOrganizationChart"/>
    <dgm:cxn modelId="{F004180A-7F1E-4AD4-B54D-1AB563F57E70}" type="presParOf" srcId="{DA2B2E24-7C94-4713-93EA-3BA12C64D3B4}" destId="{39DCF8B5-3268-4024-B370-DAC3E7358C4A}" srcOrd="1" destOrd="0" presId="urn:microsoft.com/office/officeart/2009/3/layout/HorizontalOrganizationChart"/>
    <dgm:cxn modelId="{5AF5484F-4262-4045-9A22-15D2377BA373}" type="presParOf" srcId="{39DCF8B5-3268-4024-B370-DAC3E7358C4A}" destId="{422B700C-5F24-4AF6-8E99-1F0A4DAB75F7}" srcOrd="0" destOrd="0" presId="urn:microsoft.com/office/officeart/2009/3/layout/HorizontalOrganizationChart"/>
    <dgm:cxn modelId="{3DD41B7C-CE9E-4728-8164-27372CB5677F}" type="presParOf" srcId="{422B700C-5F24-4AF6-8E99-1F0A4DAB75F7}" destId="{CB6BF712-400A-4615-857D-287E8593E1D6}" srcOrd="0" destOrd="0" presId="urn:microsoft.com/office/officeart/2009/3/layout/HorizontalOrganizationChart"/>
    <dgm:cxn modelId="{F063F325-0374-4CB3-87D7-1020E01DCD49}" type="presParOf" srcId="{422B700C-5F24-4AF6-8E99-1F0A4DAB75F7}" destId="{8926D180-9DBC-4972-AE10-E9ABEFBB2631}" srcOrd="1" destOrd="0" presId="urn:microsoft.com/office/officeart/2009/3/layout/HorizontalOrganizationChart"/>
    <dgm:cxn modelId="{DDD138CB-B5FF-4C17-A9A3-38CBC283CE8E}" type="presParOf" srcId="{39DCF8B5-3268-4024-B370-DAC3E7358C4A}" destId="{AA210143-5D66-47E3-96A8-F65994539138}" srcOrd="1" destOrd="0" presId="urn:microsoft.com/office/officeart/2009/3/layout/HorizontalOrganizationChart"/>
    <dgm:cxn modelId="{AABEAAF3-A415-4312-A2B9-2861623534FE}" type="presParOf" srcId="{39DCF8B5-3268-4024-B370-DAC3E7358C4A}" destId="{EAD91945-2751-4157-94A5-0D90F24C6E24}" srcOrd="2" destOrd="0" presId="urn:microsoft.com/office/officeart/2009/3/layout/HorizontalOrganizationChart"/>
    <dgm:cxn modelId="{8FE3A8D2-D599-45E3-AADE-FDF2D76DED04}" type="presParOf" srcId="{DA2B2E24-7C94-4713-93EA-3BA12C64D3B4}" destId="{9114B1C8-A267-45A3-969F-61003473A733}" srcOrd="2" destOrd="0" presId="urn:microsoft.com/office/officeart/2009/3/layout/HorizontalOrganizationChart"/>
    <dgm:cxn modelId="{F4313529-E22C-447E-AC65-ABA0E57C8838}" type="presParOf" srcId="{DA2B2E24-7C94-4713-93EA-3BA12C64D3B4}" destId="{C9CA6098-5E61-4C90-AEE5-D627C9317462}" srcOrd="3" destOrd="0" presId="urn:microsoft.com/office/officeart/2009/3/layout/HorizontalOrganizationChart"/>
    <dgm:cxn modelId="{E40651A0-1132-4BF9-B27B-CB23F334A6EC}" type="presParOf" srcId="{C9CA6098-5E61-4C90-AEE5-D627C9317462}" destId="{37C0E065-A76D-4656-B7CB-103AA2D07086}" srcOrd="0" destOrd="0" presId="urn:microsoft.com/office/officeart/2009/3/layout/HorizontalOrganizationChart"/>
    <dgm:cxn modelId="{3A99B279-9121-4585-80B1-8156C8A0107F}" type="presParOf" srcId="{37C0E065-A76D-4656-B7CB-103AA2D07086}" destId="{DD0D6136-A702-4FC7-A258-1B4924FBFB45}" srcOrd="0" destOrd="0" presId="urn:microsoft.com/office/officeart/2009/3/layout/HorizontalOrganizationChart"/>
    <dgm:cxn modelId="{A3638AE5-EAA6-4572-8B2F-E284932B48C1}" type="presParOf" srcId="{37C0E065-A76D-4656-B7CB-103AA2D07086}" destId="{830EAB67-FAC4-4541-9BAD-7A87D58E7F18}" srcOrd="1" destOrd="0" presId="urn:microsoft.com/office/officeart/2009/3/layout/HorizontalOrganizationChart"/>
    <dgm:cxn modelId="{449360C8-DC50-4982-9D7A-9FA2727F1E46}" type="presParOf" srcId="{C9CA6098-5E61-4C90-AEE5-D627C9317462}" destId="{B3956203-D1C4-4E5B-9868-5C4E7D041F34}" srcOrd="1" destOrd="0" presId="urn:microsoft.com/office/officeart/2009/3/layout/HorizontalOrganizationChart"/>
    <dgm:cxn modelId="{5913162D-99DA-48D4-8005-1727EF880F17}" type="presParOf" srcId="{C9CA6098-5E61-4C90-AEE5-D627C9317462}" destId="{F184D4B4-A648-4B71-AFA8-EF827333A467}" srcOrd="2" destOrd="0" presId="urn:microsoft.com/office/officeart/2009/3/layout/HorizontalOrganizationChart"/>
    <dgm:cxn modelId="{6B27C5D3-7EA2-4A0F-AF3A-45030A74F507}" type="presParOf" srcId="{DA2B2E24-7C94-4713-93EA-3BA12C64D3B4}" destId="{1A9CE79A-6C0B-470E-8A5A-1D2772912353}" srcOrd="4" destOrd="0" presId="urn:microsoft.com/office/officeart/2009/3/layout/HorizontalOrganizationChart"/>
    <dgm:cxn modelId="{1945B9C2-20D3-46D5-A153-62B0E60E81CB}" type="presParOf" srcId="{DA2B2E24-7C94-4713-93EA-3BA12C64D3B4}" destId="{F5866F5C-15E3-4C5C-B62E-C82E45C7CE87}" srcOrd="5" destOrd="0" presId="urn:microsoft.com/office/officeart/2009/3/layout/HorizontalOrganizationChart"/>
    <dgm:cxn modelId="{9FC508A9-FB5B-40C9-A728-1824125DE91F}" type="presParOf" srcId="{F5866F5C-15E3-4C5C-B62E-C82E45C7CE87}" destId="{F071E880-93A2-403A-BE56-4C31184D317A}" srcOrd="0" destOrd="0" presId="urn:microsoft.com/office/officeart/2009/3/layout/HorizontalOrganizationChart"/>
    <dgm:cxn modelId="{262006E8-6ADE-418C-81DE-5091A2FE4578}" type="presParOf" srcId="{F071E880-93A2-403A-BE56-4C31184D317A}" destId="{D65ADCF9-F583-4506-B2C5-0F997457E867}" srcOrd="0" destOrd="0" presId="urn:microsoft.com/office/officeart/2009/3/layout/HorizontalOrganizationChart"/>
    <dgm:cxn modelId="{8299AFE0-E7ED-4507-B3BA-0C03FF7FDBD7}" type="presParOf" srcId="{F071E880-93A2-403A-BE56-4C31184D317A}" destId="{07FE0BBD-A63B-4B61-9A49-9EAC256B7C2B}" srcOrd="1" destOrd="0" presId="urn:microsoft.com/office/officeart/2009/3/layout/HorizontalOrganizationChart"/>
    <dgm:cxn modelId="{98A3C536-6C04-4EC1-97DB-FD8FA2A1B148}" type="presParOf" srcId="{F5866F5C-15E3-4C5C-B62E-C82E45C7CE87}" destId="{2536F52A-49E8-445F-9167-7303BB4C2AD6}" srcOrd="1" destOrd="0" presId="urn:microsoft.com/office/officeart/2009/3/layout/HorizontalOrganizationChart"/>
    <dgm:cxn modelId="{83C56AC0-AA25-4E69-971E-D7F43E8B8F73}" type="presParOf" srcId="{F5866F5C-15E3-4C5C-B62E-C82E45C7CE87}" destId="{68B80C0E-B4AA-46AC-9697-103A5DED7355}" srcOrd="2" destOrd="0" presId="urn:microsoft.com/office/officeart/2009/3/layout/HorizontalOrganizationChart"/>
    <dgm:cxn modelId="{0B024211-0C4E-4A8A-8633-BBD20D4B3232}" type="presParOf" srcId="{DA2B2E24-7C94-4713-93EA-3BA12C64D3B4}" destId="{98E56450-5764-40CB-BB81-F13895F3E336}" srcOrd="6" destOrd="0" presId="urn:microsoft.com/office/officeart/2009/3/layout/HorizontalOrganizationChart"/>
    <dgm:cxn modelId="{8D29AC9A-2F10-4BDA-AD58-2D8CDFE82470}" type="presParOf" srcId="{DA2B2E24-7C94-4713-93EA-3BA12C64D3B4}" destId="{FC1F70CA-C096-41F5-BD13-DAAFCDC7B63A}" srcOrd="7" destOrd="0" presId="urn:microsoft.com/office/officeart/2009/3/layout/HorizontalOrganizationChart"/>
    <dgm:cxn modelId="{792F0146-297C-423A-9D55-161C4F73D183}" type="presParOf" srcId="{FC1F70CA-C096-41F5-BD13-DAAFCDC7B63A}" destId="{9F42F08C-4DF5-4E6E-9ADA-6851AD6CB3F5}" srcOrd="0" destOrd="0" presId="urn:microsoft.com/office/officeart/2009/3/layout/HorizontalOrganizationChart"/>
    <dgm:cxn modelId="{26D6A90E-965F-43F9-B6C4-F32C0413E913}" type="presParOf" srcId="{9F42F08C-4DF5-4E6E-9ADA-6851AD6CB3F5}" destId="{1EC8EA1E-B263-4ACD-9C6C-FEC77E3F9F7A}" srcOrd="0" destOrd="0" presId="urn:microsoft.com/office/officeart/2009/3/layout/HorizontalOrganizationChart"/>
    <dgm:cxn modelId="{E73FD357-090A-4E10-84C0-3A4A4B39E386}" type="presParOf" srcId="{9F42F08C-4DF5-4E6E-9ADA-6851AD6CB3F5}" destId="{53678082-AD78-435A-8E87-EBF15E20CA09}" srcOrd="1" destOrd="0" presId="urn:microsoft.com/office/officeart/2009/3/layout/HorizontalOrganizationChart"/>
    <dgm:cxn modelId="{65B46F24-B0E6-429E-AD56-B7A0790527C3}" type="presParOf" srcId="{FC1F70CA-C096-41F5-BD13-DAAFCDC7B63A}" destId="{54474AF8-7806-4B4A-8E5D-B440F919C3F5}" srcOrd="1" destOrd="0" presId="urn:microsoft.com/office/officeart/2009/3/layout/HorizontalOrganizationChart"/>
    <dgm:cxn modelId="{DA339469-86E2-405E-A09E-BD6AFEBCE59E}" type="presParOf" srcId="{FC1F70CA-C096-41F5-BD13-DAAFCDC7B63A}" destId="{ABC46D9F-C68E-4819-B0D2-24BDAB1F606E}" srcOrd="2" destOrd="0" presId="urn:microsoft.com/office/officeart/2009/3/layout/HorizontalOrganizationChart"/>
    <dgm:cxn modelId="{5808C7EA-D66E-49CE-AE14-A7E33617CDB7}" type="presParOf" srcId="{DA2B2E24-7C94-4713-93EA-3BA12C64D3B4}" destId="{0DB3CFD1-AEEF-43E1-B847-B607236AB20C}" srcOrd="8" destOrd="0" presId="urn:microsoft.com/office/officeart/2009/3/layout/HorizontalOrganizationChart"/>
    <dgm:cxn modelId="{B7108B5C-E6A8-450A-8EB9-449D54442C68}" type="presParOf" srcId="{DA2B2E24-7C94-4713-93EA-3BA12C64D3B4}" destId="{589CA4F1-8AD9-4AF5-8D5B-5B30B72E100D}" srcOrd="9" destOrd="0" presId="urn:microsoft.com/office/officeart/2009/3/layout/HorizontalOrganizationChart"/>
    <dgm:cxn modelId="{461D1807-149E-47AA-BEA9-A59A4CE4B579}" type="presParOf" srcId="{589CA4F1-8AD9-4AF5-8D5B-5B30B72E100D}" destId="{E97AED0C-8953-4CD0-94BC-AD038E234E07}" srcOrd="0" destOrd="0" presId="urn:microsoft.com/office/officeart/2009/3/layout/HorizontalOrganizationChart"/>
    <dgm:cxn modelId="{5BF12FF2-3649-4694-AED9-DCB7E56C73BE}" type="presParOf" srcId="{E97AED0C-8953-4CD0-94BC-AD038E234E07}" destId="{5C81697F-BE02-4F91-8457-D36D661BC4CC}" srcOrd="0" destOrd="0" presId="urn:microsoft.com/office/officeart/2009/3/layout/HorizontalOrganizationChart"/>
    <dgm:cxn modelId="{47397520-847D-498C-A517-7F2ABEC5E986}" type="presParOf" srcId="{E97AED0C-8953-4CD0-94BC-AD038E234E07}" destId="{BF2032BA-97B7-4378-BD9E-2CCA59DB853C}" srcOrd="1" destOrd="0" presId="urn:microsoft.com/office/officeart/2009/3/layout/HorizontalOrganizationChart"/>
    <dgm:cxn modelId="{04579094-4E0E-47F5-81F7-24D2E9983B4C}" type="presParOf" srcId="{589CA4F1-8AD9-4AF5-8D5B-5B30B72E100D}" destId="{1FF7F17E-DA16-4556-812B-7D898180F1BE}" srcOrd="1" destOrd="0" presId="urn:microsoft.com/office/officeart/2009/3/layout/HorizontalOrganizationChart"/>
    <dgm:cxn modelId="{7B757F49-32A6-4D23-9853-1974AD1984BC}" type="presParOf" srcId="{589CA4F1-8AD9-4AF5-8D5B-5B30B72E100D}" destId="{D78811CE-3F95-46B0-93D5-69D982A7A41E}" srcOrd="2" destOrd="0" presId="urn:microsoft.com/office/officeart/2009/3/layout/HorizontalOrganizationChart"/>
    <dgm:cxn modelId="{9E211DF9-2774-415B-92DE-6826180BBD8F}" type="presParOf" srcId="{A05C1814-EF5C-4B66-AE6E-761B1B23F019}" destId="{6E438E74-0F56-4196-91A4-A85CBB720048}"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201C74-831B-4E0F-907C-5FE42A11C41C}" type="doc">
      <dgm:prSet loTypeId="urn:microsoft.com/office/officeart/2005/8/layout/hierarchy2" loCatId="hierarchy" qsTypeId="urn:microsoft.com/office/officeart/2005/8/quickstyle/simple4" qsCatId="simple" csTypeId="urn:microsoft.com/office/officeart/2005/8/colors/colorful5" csCatId="colorful" phldr="1"/>
      <dgm:spPr/>
      <dgm:t>
        <a:bodyPr/>
        <a:lstStyle/>
        <a:p>
          <a:endParaRPr lang="en-US"/>
        </a:p>
      </dgm:t>
    </dgm:pt>
    <dgm:pt modelId="{C739E8BD-4C25-4986-B62E-DF93644950B1}">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400" kern="1200">
              <a:solidFill>
                <a:prstClr val="white"/>
              </a:solidFill>
              <a:latin typeface="Calibri" panose="020F0502020204030204"/>
              <a:ea typeface="+mn-ea"/>
              <a:cs typeface="+mn-cs"/>
            </a:rPr>
            <a:t>From 1985 to 1991, William Skarn Engineering was contracted by the District to establish survey points to monitor the ongoing movement. </a:t>
          </a:r>
        </a:p>
      </dgm:t>
    </dgm:pt>
    <dgm:pt modelId="{DCEDDA9D-BDE6-478D-B140-616429955067}" type="parTrans" cxnId="{6FB37A8F-C908-4455-AE51-C5D6C6CC4D9D}">
      <dgm:prSet/>
      <dgm:spPr/>
      <dgm:t>
        <a:bodyPr/>
        <a:lstStyle/>
        <a:p>
          <a:endParaRPr lang="en-US"/>
        </a:p>
      </dgm:t>
    </dgm:pt>
    <dgm:pt modelId="{329A2AE1-547C-4672-950F-0CE7B2E863CA}" type="sibTrans" cxnId="{6FB37A8F-C908-4455-AE51-C5D6C6CC4D9D}">
      <dgm:prSet/>
      <dgm:spPr/>
      <dgm:t>
        <a:bodyPr/>
        <a:lstStyle/>
        <a:p>
          <a:endParaRPr lang="en-US"/>
        </a:p>
      </dgm:t>
    </dgm:pt>
    <dgm:pt modelId="{B3758826-49FE-4D70-855F-193BE98C2510}">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r>
            <a:rPr lang="en-US" sz="1400"/>
            <a:t>A total of 8 monitoring points were established along the perimeter of the tank, and they were monitored in 1985, 1988, 1990, and twice in 1991.</a:t>
          </a:r>
        </a:p>
      </dgm:t>
    </dgm:pt>
    <dgm:pt modelId="{25AD6C58-CFC7-4E3C-80D2-DB8A4820C906}" type="parTrans" cxnId="{9B7E367A-EDEC-4A74-B1EA-299D4F990FF0}">
      <dgm:prSet/>
      <dgm:spPr/>
      <dgm:t>
        <a:bodyPr/>
        <a:lstStyle/>
        <a:p>
          <a:endParaRPr lang="en-US"/>
        </a:p>
      </dgm:t>
    </dgm:pt>
    <dgm:pt modelId="{347E4AA1-A40E-43D5-965E-C03F27F52717}" type="sibTrans" cxnId="{9B7E367A-EDEC-4A74-B1EA-299D4F990FF0}">
      <dgm:prSet/>
      <dgm:spPr/>
      <dgm:t>
        <a:bodyPr/>
        <a:lstStyle/>
        <a:p>
          <a:endParaRPr lang="en-US"/>
        </a:p>
      </dgm:t>
    </dgm:pt>
    <dgm:pt modelId="{4905E5BC-8975-47A7-B28D-424901A6F0A0}">
      <dgm:prSet custT="1"/>
      <dgm:spPr/>
      <dgm:t>
        <a:bodyPr/>
        <a:lstStyle/>
        <a:p>
          <a:pPr algn="l"/>
          <a:r>
            <a:rPr lang="en-US" sz="1400"/>
            <a:t>Measured maximum vertical displacement of </a:t>
          </a:r>
          <a:r>
            <a:rPr lang="en-US" sz="1400" b="1"/>
            <a:t>0.37 feet (4.4 inches) </a:t>
          </a:r>
          <a:r>
            <a:rPr lang="en-US" sz="1400"/>
            <a:t>and differential movement of </a:t>
          </a:r>
          <a:r>
            <a:rPr lang="en-US" sz="1400" b="1"/>
            <a:t>0.25 feet (3 inches)</a:t>
          </a:r>
          <a:r>
            <a:rPr lang="en-US" sz="1400"/>
            <a:t>. </a:t>
          </a:r>
        </a:p>
      </dgm:t>
    </dgm:pt>
    <dgm:pt modelId="{99E6C433-F22A-40F5-BBAB-845E8E1B64D7}" type="parTrans" cxnId="{E2AFDA22-5C4B-4D35-B5E1-7A5C5EF8FB81}">
      <dgm:prSet/>
      <dgm:spPr/>
      <dgm:t>
        <a:bodyPr/>
        <a:lstStyle/>
        <a:p>
          <a:endParaRPr lang="en-US"/>
        </a:p>
      </dgm:t>
    </dgm:pt>
    <dgm:pt modelId="{B6D43822-74AE-4305-B4AA-B062B3B2A84D}" type="sibTrans" cxnId="{E2AFDA22-5C4B-4D35-B5E1-7A5C5EF8FB81}">
      <dgm:prSet/>
      <dgm:spPr/>
      <dgm:t>
        <a:bodyPr/>
        <a:lstStyle/>
        <a:p>
          <a:endParaRPr lang="en-US"/>
        </a:p>
      </dgm:t>
    </dgm:pt>
    <dgm:pt modelId="{5590E6AE-D064-4504-AC2A-5F2338AB43CB}">
      <dgm:prSet custT="1"/>
      <dgm:spPr/>
      <dgm:t>
        <a:bodyPr/>
        <a:lstStyle/>
        <a:p>
          <a:pPr algn="l"/>
          <a:r>
            <a:rPr lang="en-US" sz="1400"/>
            <a:t>Maximum settlement was observed in the areas of deepest fill placement.</a:t>
          </a:r>
        </a:p>
      </dgm:t>
    </dgm:pt>
    <dgm:pt modelId="{F1BCE5C6-CD3A-4D9F-B823-D9D9D6EC360C}" type="parTrans" cxnId="{0E7B0AEA-7814-4C76-8A57-C0D5607DD154}">
      <dgm:prSet/>
      <dgm:spPr/>
      <dgm:t>
        <a:bodyPr/>
        <a:lstStyle/>
        <a:p>
          <a:endParaRPr lang="en-US"/>
        </a:p>
      </dgm:t>
    </dgm:pt>
    <dgm:pt modelId="{D4C94971-9C9F-4E4F-BD16-AA4EC5C6EF4B}" type="sibTrans" cxnId="{0E7B0AEA-7814-4C76-8A57-C0D5607DD154}">
      <dgm:prSet/>
      <dgm:spPr/>
      <dgm:t>
        <a:bodyPr/>
        <a:lstStyle/>
        <a:p>
          <a:endParaRPr lang="en-US"/>
        </a:p>
      </dgm:t>
    </dgm:pt>
    <dgm:pt modelId="{DC44A43C-880F-4644-A9BE-71FC5B1AE2AB}">
      <dgm:prSet custT="1"/>
      <dgm:spPr/>
      <dgm:t>
        <a:bodyPr/>
        <a:lstStyle/>
        <a:p>
          <a:pPr algn="l"/>
          <a:r>
            <a:rPr lang="en-US" sz="1400"/>
            <a:t>The second reading performed in 1991 indicated upward movement of the tank which was attributed to rebound caused by a reduction of the water levels.</a:t>
          </a:r>
        </a:p>
      </dgm:t>
    </dgm:pt>
    <dgm:pt modelId="{C98F7B3B-B767-45D8-9FF3-6161576FA0AA}" type="parTrans" cxnId="{56A0FFA0-05D7-428A-BCFA-94295E08094F}">
      <dgm:prSet/>
      <dgm:spPr/>
      <dgm:t>
        <a:bodyPr/>
        <a:lstStyle/>
        <a:p>
          <a:endParaRPr lang="en-US"/>
        </a:p>
      </dgm:t>
    </dgm:pt>
    <dgm:pt modelId="{75117792-D28C-424C-88D8-F532A2FCFD96}" type="sibTrans" cxnId="{56A0FFA0-05D7-428A-BCFA-94295E08094F}">
      <dgm:prSet/>
      <dgm:spPr/>
      <dgm:t>
        <a:bodyPr/>
        <a:lstStyle/>
        <a:p>
          <a:endParaRPr lang="en-US"/>
        </a:p>
      </dgm:t>
    </dgm:pt>
    <dgm:pt modelId="{6C124EAD-19C9-43F7-9E16-A565179ED791}" type="pres">
      <dgm:prSet presAssocID="{09201C74-831B-4E0F-907C-5FE42A11C41C}" presName="diagram" presStyleCnt="0">
        <dgm:presLayoutVars>
          <dgm:chPref val="1"/>
          <dgm:dir/>
          <dgm:animOne val="branch"/>
          <dgm:animLvl val="lvl"/>
          <dgm:resizeHandles val="exact"/>
        </dgm:presLayoutVars>
      </dgm:prSet>
      <dgm:spPr/>
    </dgm:pt>
    <dgm:pt modelId="{06F9744C-A4DC-4D65-B3EA-471F603DF55B}" type="pres">
      <dgm:prSet presAssocID="{C739E8BD-4C25-4986-B62E-DF93644950B1}" presName="root1" presStyleCnt="0"/>
      <dgm:spPr/>
    </dgm:pt>
    <dgm:pt modelId="{E04DB233-681F-4EE7-A34F-1C0F42094100}" type="pres">
      <dgm:prSet presAssocID="{C739E8BD-4C25-4986-B62E-DF93644950B1}" presName="LevelOneTextNode" presStyleLbl="node0" presStyleIdx="0" presStyleCnt="2">
        <dgm:presLayoutVars>
          <dgm:chPref val="3"/>
        </dgm:presLayoutVars>
      </dgm:prSet>
      <dgm:spPr>
        <a:xfrm>
          <a:off x="3542" y="437671"/>
          <a:ext cx="2774894" cy="1387447"/>
        </a:xfrm>
        <a:prstGeom prst="roundRect">
          <a:avLst>
            <a:gd name="adj" fmla="val 10000"/>
          </a:avLst>
        </a:prstGeom>
      </dgm:spPr>
    </dgm:pt>
    <dgm:pt modelId="{ADB55D5D-A2FC-49AA-ACDB-41CDAFAD6F9E}" type="pres">
      <dgm:prSet presAssocID="{C739E8BD-4C25-4986-B62E-DF93644950B1}" presName="level2hierChild" presStyleCnt="0"/>
      <dgm:spPr/>
    </dgm:pt>
    <dgm:pt modelId="{4A8DC870-FC80-4864-8273-25E76FF5C319}" type="pres">
      <dgm:prSet presAssocID="{B3758826-49FE-4D70-855F-193BE98C2510}" presName="root1" presStyleCnt="0"/>
      <dgm:spPr/>
    </dgm:pt>
    <dgm:pt modelId="{764DF60A-8D54-4A69-8B78-149F782DAC5C}" type="pres">
      <dgm:prSet presAssocID="{B3758826-49FE-4D70-855F-193BE98C2510}" presName="LevelOneTextNode" presStyleLbl="node0" presStyleIdx="1" presStyleCnt="2">
        <dgm:presLayoutVars>
          <dgm:chPref val="3"/>
        </dgm:presLayoutVars>
      </dgm:prSet>
      <dgm:spPr>
        <a:xfrm>
          <a:off x="3542" y="2033236"/>
          <a:ext cx="2774894" cy="1387447"/>
        </a:xfrm>
        <a:prstGeom prst="roundRect">
          <a:avLst>
            <a:gd name="adj" fmla="val 10000"/>
          </a:avLst>
        </a:prstGeom>
      </dgm:spPr>
    </dgm:pt>
    <dgm:pt modelId="{9674374C-F26A-43BF-9761-FB56224D7919}" type="pres">
      <dgm:prSet presAssocID="{B3758826-49FE-4D70-855F-193BE98C2510}" presName="level2hierChild" presStyleCnt="0"/>
      <dgm:spPr/>
    </dgm:pt>
    <dgm:pt modelId="{B134EED4-0B91-4E25-88C0-C796B3086319}" type="pres">
      <dgm:prSet presAssocID="{99E6C433-F22A-40F5-BBAB-845E8E1B64D7}" presName="conn2-1" presStyleLbl="parChTrans1D2" presStyleIdx="0" presStyleCnt="3"/>
      <dgm:spPr/>
    </dgm:pt>
    <dgm:pt modelId="{B1E68FAD-A83D-4C96-BC23-33F76EB54BD2}" type="pres">
      <dgm:prSet presAssocID="{99E6C433-F22A-40F5-BBAB-845E8E1B64D7}" presName="connTx" presStyleLbl="parChTrans1D2" presStyleIdx="0" presStyleCnt="3"/>
      <dgm:spPr/>
    </dgm:pt>
    <dgm:pt modelId="{98963EAF-8287-490B-BD6E-737355766E84}" type="pres">
      <dgm:prSet presAssocID="{4905E5BC-8975-47A7-B28D-424901A6F0A0}" presName="root2" presStyleCnt="0"/>
      <dgm:spPr/>
    </dgm:pt>
    <dgm:pt modelId="{12128F58-7DC1-44DD-9B05-83DDE5E011EF}" type="pres">
      <dgm:prSet presAssocID="{4905E5BC-8975-47A7-B28D-424901A6F0A0}" presName="LevelTwoTextNode" presStyleLbl="node2" presStyleIdx="0" presStyleCnt="3">
        <dgm:presLayoutVars>
          <dgm:chPref val="3"/>
        </dgm:presLayoutVars>
      </dgm:prSet>
      <dgm:spPr/>
    </dgm:pt>
    <dgm:pt modelId="{08A6227A-540F-4846-8BA0-B04FA3FDC34F}" type="pres">
      <dgm:prSet presAssocID="{4905E5BC-8975-47A7-B28D-424901A6F0A0}" presName="level3hierChild" presStyleCnt="0"/>
      <dgm:spPr/>
    </dgm:pt>
    <dgm:pt modelId="{EB8A2C12-C6E8-463B-A566-C6BF5B6468EA}" type="pres">
      <dgm:prSet presAssocID="{F1BCE5C6-CD3A-4D9F-B823-D9D9D6EC360C}" presName="conn2-1" presStyleLbl="parChTrans1D2" presStyleIdx="1" presStyleCnt="3"/>
      <dgm:spPr/>
    </dgm:pt>
    <dgm:pt modelId="{9152BA5F-1D74-433C-90E0-716D00FA44D4}" type="pres">
      <dgm:prSet presAssocID="{F1BCE5C6-CD3A-4D9F-B823-D9D9D6EC360C}" presName="connTx" presStyleLbl="parChTrans1D2" presStyleIdx="1" presStyleCnt="3"/>
      <dgm:spPr/>
    </dgm:pt>
    <dgm:pt modelId="{85BB8A3A-0B97-428A-9C1F-2A8EBD00FB2D}" type="pres">
      <dgm:prSet presAssocID="{5590E6AE-D064-4504-AC2A-5F2338AB43CB}" presName="root2" presStyleCnt="0"/>
      <dgm:spPr/>
    </dgm:pt>
    <dgm:pt modelId="{17A46A23-E44A-4603-AA61-23F90AE17069}" type="pres">
      <dgm:prSet presAssocID="{5590E6AE-D064-4504-AC2A-5F2338AB43CB}" presName="LevelTwoTextNode" presStyleLbl="node2" presStyleIdx="1" presStyleCnt="3">
        <dgm:presLayoutVars>
          <dgm:chPref val="3"/>
        </dgm:presLayoutVars>
      </dgm:prSet>
      <dgm:spPr/>
    </dgm:pt>
    <dgm:pt modelId="{85BB8363-63FB-42EA-BC8C-D107BF179508}" type="pres">
      <dgm:prSet presAssocID="{5590E6AE-D064-4504-AC2A-5F2338AB43CB}" presName="level3hierChild" presStyleCnt="0"/>
      <dgm:spPr/>
    </dgm:pt>
    <dgm:pt modelId="{32EC3EBA-71D2-43D1-8643-E2064F5EBEE0}" type="pres">
      <dgm:prSet presAssocID="{C98F7B3B-B767-45D8-9FF3-6161576FA0AA}" presName="conn2-1" presStyleLbl="parChTrans1D2" presStyleIdx="2" presStyleCnt="3"/>
      <dgm:spPr/>
    </dgm:pt>
    <dgm:pt modelId="{5C03CF9D-D156-49AC-8649-9DAC379E142D}" type="pres">
      <dgm:prSet presAssocID="{C98F7B3B-B767-45D8-9FF3-6161576FA0AA}" presName="connTx" presStyleLbl="parChTrans1D2" presStyleIdx="2" presStyleCnt="3"/>
      <dgm:spPr/>
    </dgm:pt>
    <dgm:pt modelId="{C2F3FAF2-DBC4-4DC1-A0D4-745DA22F12C0}" type="pres">
      <dgm:prSet presAssocID="{DC44A43C-880F-4644-A9BE-71FC5B1AE2AB}" presName="root2" presStyleCnt="0"/>
      <dgm:spPr/>
    </dgm:pt>
    <dgm:pt modelId="{16A04EB3-C90B-4978-9F78-CB9CA28FDC6B}" type="pres">
      <dgm:prSet presAssocID="{DC44A43C-880F-4644-A9BE-71FC5B1AE2AB}" presName="LevelTwoTextNode" presStyleLbl="node2" presStyleIdx="2" presStyleCnt="3">
        <dgm:presLayoutVars>
          <dgm:chPref val="3"/>
        </dgm:presLayoutVars>
      </dgm:prSet>
      <dgm:spPr/>
    </dgm:pt>
    <dgm:pt modelId="{D2CC57D9-F7FC-4F1C-AFF9-6375CCE9962F}" type="pres">
      <dgm:prSet presAssocID="{DC44A43C-880F-4644-A9BE-71FC5B1AE2AB}" presName="level3hierChild" presStyleCnt="0"/>
      <dgm:spPr/>
    </dgm:pt>
  </dgm:ptLst>
  <dgm:cxnLst>
    <dgm:cxn modelId="{CFA2B405-2AF2-48BE-9E4B-78043C279C5F}" type="presOf" srcId="{C739E8BD-4C25-4986-B62E-DF93644950B1}" destId="{E04DB233-681F-4EE7-A34F-1C0F42094100}" srcOrd="0" destOrd="0" presId="urn:microsoft.com/office/officeart/2005/8/layout/hierarchy2"/>
    <dgm:cxn modelId="{2E6D9808-3BD4-4710-A8F8-BDFB1C8FA4C6}" type="presOf" srcId="{F1BCE5C6-CD3A-4D9F-B823-D9D9D6EC360C}" destId="{9152BA5F-1D74-433C-90E0-716D00FA44D4}" srcOrd="1" destOrd="0" presId="urn:microsoft.com/office/officeart/2005/8/layout/hierarchy2"/>
    <dgm:cxn modelId="{E2AFDA22-5C4B-4D35-B5E1-7A5C5EF8FB81}" srcId="{B3758826-49FE-4D70-855F-193BE98C2510}" destId="{4905E5BC-8975-47A7-B28D-424901A6F0A0}" srcOrd="0" destOrd="0" parTransId="{99E6C433-F22A-40F5-BBAB-845E8E1B64D7}" sibTransId="{B6D43822-74AE-4305-B4AA-B062B3B2A84D}"/>
    <dgm:cxn modelId="{11350A5F-58C0-44CF-8ED5-DBD3ED40EECB}" type="presOf" srcId="{09201C74-831B-4E0F-907C-5FE42A11C41C}" destId="{6C124EAD-19C9-43F7-9E16-A565179ED791}" srcOrd="0" destOrd="0" presId="urn:microsoft.com/office/officeart/2005/8/layout/hierarchy2"/>
    <dgm:cxn modelId="{B7910964-7093-4700-8AC7-3DBFA17ECFF6}" type="presOf" srcId="{5590E6AE-D064-4504-AC2A-5F2338AB43CB}" destId="{17A46A23-E44A-4603-AA61-23F90AE17069}" srcOrd="0" destOrd="0" presId="urn:microsoft.com/office/officeart/2005/8/layout/hierarchy2"/>
    <dgm:cxn modelId="{9B7E367A-EDEC-4A74-B1EA-299D4F990FF0}" srcId="{09201C74-831B-4E0F-907C-5FE42A11C41C}" destId="{B3758826-49FE-4D70-855F-193BE98C2510}" srcOrd="1" destOrd="0" parTransId="{25AD6C58-CFC7-4E3C-80D2-DB8A4820C906}" sibTransId="{347E4AA1-A40E-43D5-965E-C03F27F52717}"/>
    <dgm:cxn modelId="{05CE3F84-59A1-467B-81B1-F8B097C267CE}" type="presOf" srcId="{C98F7B3B-B767-45D8-9FF3-6161576FA0AA}" destId="{32EC3EBA-71D2-43D1-8643-E2064F5EBEE0}" srcOrd="0" destOrd="0" presId="urn:microsoft.com/office/officeart/2005/8/layout/hierarchy2"/>
    <dgm:cxn modelId="{75E6548E-BDD2-4B44-AEF6-73D1736AD6F1}" type="presOf" srcId="{DC44A43C-880F-4644-A9BE-71FC5B1AE2AB}" destId="{16A04EB3-C90B-4978-9F78-CB9CA28FDC6B}" srcOrd="0" destOrd="0" presId="urn:microsoft.com/office/officeart/2005/8/layout/hierarchy2"/>
    <dgm:cxn modelId="{840E3F8F-1C4B-4513-A546-2F7518AE7468}" type="presOf" srcId="{99E6C433-F22A-40F5-BBAB-845E8E1B64D7}" destId="{B1E68FAD-A83D-4C96-BC23-33F76EB54BD2}" srcOrd="1" destOrd="0" presId="urn:microsoft.com/office/officeart/2005/8/layout/hierarchy2"/>
    <dgm:cxn modelId="{6FB37A8F-C908-4455-AE51-C5D6C6CC4D9D}" srcId="{09201C74-831B-4E0F-907C-5FE42A11C41C}" destId="{C739E8BD-4C25-4986-B62E-DF93644950B1}" srcOrd="0" destOrd="0" parTransId="{DCEDDA9D-BDE6-478D-B140-616429955067}" sibTransId="{329A2AE1-547C-4672-950F-0CE7B2E863CA}"/>
    <dgm:cxn modelId="{56A0FFA0-05D7-428A-BCFA-94295E08094F}" srcId="{B3758826-49FE-4D70-855F-193BE98C2510}" destId="{DC44A43C-880F-4644-A9BE-71FC5B1AE2AB}" srcOrd="2" destOrd="0" parTransId="{C98F7B3B-B767-45D8-9FF3-6161576FA0AA}" sibTransId="{75117792-D28C-424C-88D8-F532A2FCFD96}"/>
    <dgm:cxn modelId="{F3D071AA-E784-4869-B1EE-663C6B8CA500}" type="presOf" srcId="{F1BCE5C6-CD3A-4D9F-B823-D9D9D6EC360C}" destId="{EB8A2C12-C6E8-463B-A566-C6BF5B6468EA}" srcOrd="0" destOrd="0" presId="urn:microsoft.com/office/officeart/2005/8/layout/hierarchy2"/>
    <dgm:cxn modelId="{DC976CB3-EBE5-4AB9-883F-7939AC2C728B}" type="presOf" srcId="{B3758826-49FE-4D70-855F-193BE98C2510}" destId="{764DF60A-8D54-4A69-8B78-149F782DAC5C}" srcOrd="0" destOrd="0" presId="urn:microsoft.com/office/officeart/2005/8/layout/hierarchy2"/>
    <dgm:cxn modelId="{C92020BB-D44E-419D-B78B-4702CBC9A82A}" type="presOf" srcId="{99E6C433-F22A-40F5-BBAB-845E8E1B64D7}" destId="{B134EED4-0B91-4E25-88C0-C796B3086319}" srcOrd="0" destOrd="0" presId="urn:microsoft.com/office/officeart/2005/8/layout/hierarchy2"/>
    <dgm:cxn modelId="{AD2780BC-0795-412B-9F0E-45E5C505536D}" type="presOf" srcId="{C98F7B3B-B767-45D8-9FF3-6161576FA0AA}" destId="{5C03CF9D-D156-49AC-8649-9DAC379E142D}" srcOrd="1" destOrd="0" presId="urn:microsoft.com/office/officeart/2005/8/layout/hierarchy2"/>
    <dgm:cxn modelId="{397FBCE5-81F2-4C44-B5CC-C2294D810D87}" type="presOf" srcId="{4905E5BC-8975-47A7-B28D-424901A6F0A0}" destId="{12128F58-7DC1-44DD-9B05-83DDE5E011EF}" srcOrd="0" destOrd="0" presId="urn:microsoft.com/office/officeart/2005/8/layout/hierarchy2"/>
    <dgm:cxn modelId="{0E7B0AEA-7814-4C76-8A57-C0D5607DD154}" srcId="{B3758826-49FE-4D70-855F-193BE98C2510}" destId="{5590E6AE-D064-4504-AC2A-5F2338AB43CB}" srcOrd="1" destOrd="0" parTransId="{F1BCE5C6-CD3A-4D9F-B823-D9D9D6EC360C}" sibTransId="{D4C94971-9C9F-4E4F-BD16-AA4EC5C6EF4B}"/>
    <dgm:cxn modelId="{C96D4051-A8CA-408B-87A5-A8960E0A68EB}" type="presParOf" srcId="{6C124EAD-19C9-43F7-9E16-A565179ED791}" destId="{06F9744C-A4DC-4D65-B3EA-471F603DF55B}" srcOrd="0" destOrd="0" presId="urn:microsoft.com/office/officeart/2005/8/layout/hierarchy2"/>
    <dgm:cxn modelId="{8F6656CC-9D5D-42F1-BA9F-4309A2C3F623}" type="presParOf" srcId="{06F9744C-A4DC-4D65-B3EA-471F603DF55B}" destId="{E04DB233-681F-4EE7-A34F-1C0F42094100}" srcOrd="0" destOrd="0" presId="urn:microsoft.com/office/officeart/2005/8/layout/hierarchy2"/>
    <dgm:cxn modelId="{724CE403-874F-467C-AF67-169D7B6A3394}" type="presParOf" srcId="{06F9744C-A4DC-4D65-B3EA-471F603DF55B}" destId="{ADB55D5D-A2FC-49AA-ACDB-41CDAFAD6F9E}" srcOrd="1" destOrd="0" presId="urn:microsoft.com/office/officeart/2005/8/layout/hierarchy2"/>
    <dgm:cxn modelId="{A3F12DD4-77E0-4BA6-9C19-4F0917204BA5}" type="presParOf" srcId="{6C124EAD-19C9-43F7-9E16-A565179ED791}" destId="{4A8DC870-FC80-4864-8273-25E76FF5C319}" srcOrd="1" destOrd="0" presId="urn:microsoft.com/office/officeart/2005/8/layout/hierarchy2"/>
    <dgm:cxn modelId="{3CDE7A29-6B7E-40DB-A13B-B391CC3E8B73}" type="presParOf" srcId="{4A8DC870-FC80-4864-8273-25E76FF5C319}" destId="{764DF60A-8D54-4A69-8B78-149F782DAC5C}" srcOrd="0" destOrd="0" presId="urn:microsoft.com/office/officeart/2005/8/layout/hierarchy2"/>
    <dgm:cxn modelId="{88962E93-7582-419C-A36B-28CEA2602183}" type="presParOf" srcId="{4A8DC870-FC80-4864-8273-25E76FF5C319}" destId="{9674374C-F26A-43BF-9761-FB56224D7919}" srcOrd="1" destOrd="0" presId="urn:microsoft.com/office/officeart/2005/8/layout/hierarchy2"/>
    <dgm:cxn modelId="{8F406B43-4070-4AF2-843D-813EBA644500}" type="presParOf" srcId="{9674374C-F26A-43BF-9761-FB56224D7919}" destId="{B134EED4-0B91-4E25-88C0-C796B3086319}" srcOrd="0" destOrd="0" presId="urn:microsoft.com/office/officeart/2005/8/layout/hierarchy2"/>
    <dgm:cxn modelId="{F8B1C7FF-75A3-42A5-BB1F-C6589D2355E6}" type="presParOf" srcId="{B134EED4-0B91-4E25-88C0-C796B3086319}" destId="{B1E68FAD-A83D-4C96-BC23-33F76EB54BD2}" srcOrd="0" destOrd="0" presId="urn:microsoft.com/office/officeart/2005/8/layout/hierarchy2"/>
    <dgm:cxn modelId="{99D5C109-4B75-41E4-A8C2-6EAF3CB1E6F4}" type="presParOf" srcId="{9674374C-F26A-43BF-9761-FB56224D7919}" destId="{98963EAF-8287-490B-BD6E-737355766E84}" srcOrd="1" destOrd="0" presId="urn:microsoft.com/office/officeart/2005/8/layout/hierarchy2"/>
    <dgm:cxn modelId="{0B59C7EF-9745-4E20-8BA7-4E1C82D01D0B}" type="presParOf" srcId="{98963EAF-8287-490B-BD6E-737355766E84}" destId="{12128F58-7DC1-44DD-9B05-83DDE5E011EF}" srcOrd="0" destOrd="0" presId="urn:microsoft.com/office/officeart/2005/8/layout/hierarchy2"/>
    <dgm:cxn modelId="{7000E937-1D2B-475C-A7D9-26CAA0F79EEF}" type="presParOf" srcId="{98963EAF-8287-490B-BD6E-737355766E84}" destId="{08A6227A-540F-4846-8BA0-B04FA3FDC34F}" srcOrd="1" destOrd="0" presId="urn:microsoft.com/office/officeart/2005/8/layout/hierarchy2"/>
    <dgm:cxn modelId="{DD902AAF-5BE8-4B8D-8830-641660005B27}" type="presParOf" srcId="{9674374C-F26A-43BF-9761-FB56224D7919}" destId="{EB8A2C12-C6E8-463B-A566-C6BF5B6468EA}" srcOrd="2" destOrd="0" presId="urn:microsoft.com/office/officeart/2005/8/layout/hierarchy2"/>
    <dgm:cxn modelId="{C6A80927-0F83-4B27-A971-2B68C494F013}" type="presParOf" srcId="{EB8A2C12-C6E8-463B-A566-C6BF5B6468EA}" destId="{9152BA5F-1D74-433C-90E0-716D00FA44D4}" srcOrd="0" destOrd="0" presId="urn:microsoft.com/office/officeart/2005/8/layout/hierarchy2"/>
    <dgm:cxn modelId="{E8EBBD2D-7735-4609-BF2A-AC59D41E3747}" type="presParOf" srcId="{9674374C-F26A-43BF-9761-FB56224D7919}" destId="{85BB8A3A-0B97-428A-9C1F-2A8EBD00FB2D}" srcOrd="3" destOrd="0" presId="urn:microsoft.com/office/officeart/2005/8/layout/hierarchy2"/>
    <dgm:cxn modelId="{509BA1E7-5B63-4D4D-8D02-838CA18051D9}" type="presParOf" srcId="{85BB8A3A-0B97-428A-9C1F-2A8EBD00FB2D}" destId="{17A46A23-E44A-4603-AA61-23F90AE17069}" srcOrd="0" destOrd="0" presId="urn:microsoft.com/office/officeart/2005/8/layout/hierarchy2"/>
    <dgm:cxn modelId="{532D9211-6E51-4B2C-8898-214C731C2A96}" type="presParOf" srcId="{85BB8A3A-0B97-428A-9C1F-2A8EBD00FB2D}" destId="{85BB8363-63FB-42EA-BC8C-D107BF179508}" srcOrd="1" destOrd="0" presId="urn:microsoft.com/office/officeart/2005/8/layout/hierarchy2"/>
    <dgm:cxn modelId="{9F85A971-8AFB-46AE-888C-3E9BB2EAE0DB}" type="presParOf" srcId="{9674374C-F26A-43BF-9761-FB56224D7919}" destId="{32EC3EBA-71D2-43D1-8643-E2064F5EBEE0}" srcOrd="4" destOrd="0" presId="urn:microsoft.com/office/officeart/2005/8/layout/hierarchy2"/>
    <dgm:cxn modelId="{F9949717-3EED-4A5D-9F58-E28268DBE2F0}" type="presParOf" srcId="{32EC3EBA-71D2-43D1-8643-E2064F5EBEE0}" destId="{5C03CF9D-D156-49AC-8649-9DAC379E142D}" srcOrd="0" destOrd="0" presId="urn:microsoft.com/office/officeart/2005/8/layout/hierarchy2"/>
    <dgm:cxn modelId="{F4D04C2F-FB38-43B3-8E15-8A7D28758826}" type="presParOf" srcId="{9674374C-F26A-43BF-9761-FB56224D7919}" destId="{C2F3FAF2-DBC4-4DC1-A0D4-745DA22F12C0}" srcOrd="5" destOrd="0" presId="urn:microsoft.com/office/officeart/2005/8/layout/hierarchy2"/>
    <dgm:cxn modelId="{DB75E6CF-C210-48FA-925E-088858F804C1}" type="presParOf" srcId="{C2F3FAF2-DBC4-4DC1-A0D4-745DA22F12C0}" destId="{16A04EB3-C90B-4978-9F78-CB9CA28FDC6B}" srcOrd="0" destOrd="0" presId="urn:microsoft.com/office/officeart/2005/8/layout/hierarchy2"/>
    <dgm:cxn modelId="{21CC3B20-28D5-4268-B9A1-F6331816BC0E}" type="presParOf" srcId="{C2F3FAF2-DBC4-4DC1-A0D4-745DA22F12C0}" destId="{D2CC57D9-F7FC-4F1C-AFF9-6375CCE9962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BA7CDE-0AB3-414C-B04E-1E7EFF020029}" type="doc">
      <dgm:prSet loTypeId="urn:microsoft.com/office/officeart/2005/8/layout/hierarchy2" loCatId="hierarchy" qsTypeId="urn:microsoft.com/office/officeart/2005/8/quickstyle/simple4" qsCatId="simple" csTypeId="urn:microsoft.com/office/officeart/2005/8/colors/colorful5" csCatId="colorful" phldr="1"/>
      <dgm:spPr/>
      <dgm:t>
        <a:bodyPr/>
        <a:lstStyle/>
        <a:p>
          <a:endParaRPr lang="en-US"/>
        </a:p>
      </dgm:t>
    </dgm:pt>
    <dgm:pt modelId="{D6AC00C8-2482-42A0-BC64-793C9EC04827}">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r>
            <a:rPr lang="en-US" sz="1400" kern="1200"/>
            <a:t>In 1991, Moore and Taber performed a geotechnical investigation to evaluate the </a:t>
          </a:r>
          <a:r>
            <a:rPr lang="en-US" sz="1400" kern="1200">
              <a:solidFill>
                <a:prstClr val="white"/>
              </a:solidFill>
              <a:latin typeface="Calibri" panose="020F0502020204030204"/>
              <a:ea typeface="+mn-ea"/>
              <a:cs typeface="+mn-cs"/>
            </a:rPr>
            <a:t>ongoing</a:t>
          </a:r>
          <a:r>
            <a:rPr lang="en-US" sz="1400" kern="1200"/>
            <a:t> distress at the tank site. </a:t>
          </a:r>
        </a:p>
      </dgm:t>
    </dgm:pt>
    <dgm:pt modelId="{8CDA05A0-CACE-4703-83D9-009D640FCEFB}" type="parTrans" cxnId="{659657D6-1055-464F-A592-B8B840DF3701}">
      <dgm:prSet/>
      <dgm:spPr/>
      <dgm:t>
        <a:bodyPr/>
        <a:lstStyle/>
        <a:p>
          <a:endParaRPr lang="en-US"/>
        </a:p>
      </dgm:t>
    </dgm:pt>
    <dgm:pt modelId="{0F6477A3-61C6-4C5B-8DBB-BCAEAC956EFF}" type="sibTrans" cxnId="{659657D6-1055-464F-A592-B8B840DF3701}">
      <dgm:prSet/>
      <dgm:spPr/>
      <dgm:t>
        <a:bodyPr/>
        <a:lstStyle/>
        <a:p>
          <a:endParaRPr lang="en-US"/>
        </a:p>
      </dgm:t>
    </dgm:pt>
    <dgm:pt modelId="{0B340AA7-7A11-4F7A-B230-B7D852A24DD6}">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r>
            <a:rPr lang="en-US" sz="1400" kern="1200"/>
            <a:t>Drilled 4 large diameter borings which were </a:t>
          </a:r>
          <a:r>
            <a:rPr lang="en-US" sz="1400" kern="1200">
              <a:solidFill>
                <a:prstClr val="white"/>
              </a:solidFill>
              <a:latin typeface="Calibri" panose="020F0502020204030204"/>
              <a:ea typeface="+mn-ea"/>
              <a:cs typeface="+mn-cs"/>
            </a:rPr>
            <a:t>downhole</a:t>
          </a:r>
          <a:r>
            <a:rPr lang="en-US" sz="1400" kern="1200"/>
            <a:t> logged by an engineering geologist. </a:t>
          </a:r>
        </a:p>
      </dgm:t>
    </dgm:pt>
    <dgm:pt modelId="{5F9DAC5E-1407-4EB6-B8C5-CE263FB4AA4E}" type="parTrans" cxnId="{AD86EBD0-4EC4-4415-B793-D3BD0168BE15}">
      <dgm:prSet/>
      <dgm:spPr/>
      <dgm:t>
        <a:bodyPr/>
        <a:lstStyle/>
        <a:p>
          <a:endParaRPr lang="en-US"/>
        </a:p>
      </dgm:t>
    </dgm:pt>
    <dgm:pt modelId="{B2D01B68-4A4C-4DBE-8155-0936BB460D54}" type="sibTrans" cxnId="{AD86EBD0-4EC4-4415-B793-D3BD0168BE15}">
      <dgm:prSet/>
      <dgm:spPr/>
      <dgm:t>
        <a:bodyPr/>
        <a:lstStyle/>
        <a:p>
          <a:endParaRPr lang="en-US"/>
        </a:p>
      </dgm:t>
    </dgm:pt>
    <dgm:pt modelId="{58B4609D-5861-4156-8E41-A074B0C4AA5D}">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r>
            <a:rPr lang="en-US" sz="1400" kern="1200"/>
            <a:t>Conclusions and Recommendations</a:t>
          </a:r>
        </a:p>
      </dgm:t>
    </dgm:pt>
    <dgm:pt modelId="{DD32CC2F-A163-4839-8561-AFCB82AF7997}" type="parTrans" cxnId="{567C075C-32DB-4C01-B507-13CDCA69E9A6}">
      <dgm:prSet/>
      <dgm:spPr/>
      <dgm:t>
        <a:bodyPr/>
        <a:lstStyle/>
        <a:p>
          <a:endParaRPr lang="en-US"/>
        </a:p>
      </dgm:t>
    </dgm:pt>
    <dgm:pt modelId="{FBFF8BE5-6D05-4E1C-AB9A-536AFD50DA28}" type="sibTrans" cxnId="{567C075C-32DB-4C01-B507-13CDCA69E9A6}">
      <dgm:prSet/>
      <dgm:spPr/>
      <dgm:t>
        <a:bodyPr/>
        <a:lstStyle/>
        <a:p>
          <a:endParaRPr lang="en-US"/>
        </a:p>
      </dgm:t>
    </dgm:pt>
    <dgm:pt modelId="{BCF9C199-569D-42DF-BE89-B364E8A9E645}">
      <dgm:prSet custT="1"/>
      <dgm:spPr/>
      <dgm:t>
        <a:bodyPr/>
        <a:lstStyle/>
        <a:p>
          <a:pPr algn="l"/>
          <a:r>
            <a:rPr lang="en-US" sz="1400"/>
            <a:t>The primary cause of the tank movement was compression of the underlying fill soils with the possibility that the fill mass is sliding translationally downslope.</a:t>
          </a:r>
        </a:p>
      </dgm:t>
    </dgm:pt>
    <dgm:pt modelId="{738A30C0-7132-4FDB-B698-9300ACDD0DB0}" type="parTrans" cxnId="{5DE371A4-9F0A-4D81-B1DD-3DF3064743A1}">
      <dgm:prSet/>
      <dgm:spPr/>
      <dgm:t>
        <a:bodyPr/>
        <a:lstStyle/>
        <a:p>
          <a:endParaRPr lang="en-US"/>
        </a:p>
      </dgm:t>
    </dgm:pt>
    <dgm:pt modelId="{108B3568-2084-40EC-B8F6-F254F2999F87}" type="sibTrans" cxnId="{5DE371A4-9F0A-4D81-B1DD-3DF3064743A1}">
      <dgm:prSet/>
      <dgm:spPr/>
      <dgm:t>
        <a:bodyPr/>
        <a:lstStyle/>
        <a:p>
          <a:endParaRPr lang="en-US"/>
        </a:p>
      </dgm:t>
    </dgm:pt>
    <dgm:pt modelId="{8E0D1BA2-C209-446C-9BB8-D79F5963AF7D}">
      <dgm:prSet custT="1"/>
      <dgm:spPr/>
      <dgm:t>
        <a:bodyPr/>
        <a:lstStyle/>
        <a:p>
          <a:pPr algn="l">
            <a:buFont typeface="Arial" panose="020B0604020202020204" pitchFamily="34" charset="0"/>
            <a:buChar char="•"/>
          </a:pPr>
          <a:r>
            <a:rPr lang="en-US" sz="1400"/>
            <a:t>Extensive foundation repairs were not deemed necessary.</a:t>
          </a:r>
        </a:p>
      </dgm:t>
    </dgm:pt>
    <dgm:pt modelId="{CBA10E8F-E9F5-40DE-9A58-D44B8FB359B0}" type="parTrans" cxnId="{41CF4599-531A-4C19-96ED-B263AF161001}">
      <dgm:prSet/>
      <dgm:spPr/>
      <dgm:t>
        <a:bodyPr/>
        <a:lstStyle/>
        <a:p>
          <a:endParaRPr lang="en-US"/>
        </a:p>
      </dgm:t>
    </dgm:pt>
    <dgm:pt modelId="{B9A513BA-9C95-4B53-AD6E-445B4EBAC998}" type="sibTrans" cxnId="{41CF4599-531A-4C19-96ED-B263AF161001}">
      <dgm:prSet/>
      <dgm:spPr/>
      <dgm:t>
        <a:bodyPr/>
        <a:lstStyle/>
        <a:p>
          <a:endParaRPr lang="en-US"/>
        </a:p>
      </dgm:t>
    </dgm:pt>
    <dgm:pt modelId="{1DB2E876-3455-454A-A23E-57287FE2A230}">
      <dgm:prSet custT="1"/>
      <dgm:spPr/>
      <dgm:t>
        <a:bodyPr/>
        <a:lstStyle/>
        <a:p>
          <a:pPr algn="l"/>
          <a:r>
            <a:rPr lang="en-US" sz="1400"/>
            <a:t>Compaction grouting and re-grading of the site were viable repair options but were deemed unnecessary at the time. </a:t>
          </a:r>
        </a:p>
      </dgm:t>
    </dgm:pt>
    <dgm:pt modelId="{EC91CEF6-D18B-431D-B020-FCFF668AB322}" type="parTrans" cxnId="{44223101-83AF-486C-980C-4BE8C13503CA}">
      <dgm:prSet/>
      <dgm:spPr/>
      <dgm:t>
        <a:bodyPr/>
        <a:lstStyle/>
        <a:p>
          <a:endParaRPr lang="en-US"/>
        </a:p>
      </dgm:t>
    </dgm:pt>
    <dgm:pt modelId="{00C80838-186D-4046-A7FF-0F4BCA3751C4}" type="sibTrans" cxnId="{44223101-83AF-486C-980C-4BE8C13503CA}">
      <dgm:prSet/>
      <dgm:spPr/>
      <dgm:t>
        <a:bodyPr/>
        <a:lstStyle/>
        <a:p>
          <a:endParaRPr lang="en-US"/>
        </a:p>
      </dgm:t>
    </dgm:pt>
    <dgm:pt modelId="{BA7E9008-2724-4045-A752-42DE7D95B3D0}">
      <dgm:prSet/>
      <dgm:spPr/>
      <dgm:t>
        <a:bodyPr/>
        <a:lstStyle/>
        <a:p>
          <a:pPr algn="l"/>
          <a:r>
            <a:rPr lang="en-US"/>
            <a:t>Surface pavement and drainage improvements around the tank were recommended. </a:t>
          </a:r>
        </a:p>
      </dgm:t>
    </dgm:pt>
    <dgm:pt modelId="{7C00C592-B18D-4702-A522-8D9FB0AEC604}" type="parTrans" cxnId="{7610BD40-1D16-4CC5-A487-9ED8F75DD126}">
      <dgm:prSet/>
      <dgm:spPr/>
      <dgm:t>
        <a:bodyPr/>
        <a:lstStyle/>
        <a:p>
          <a:endParaRPr lang="en-US"/>
        </a:p>
      </dgm:t>
    </dgm:pt>
    <dgm:pt modelId="{51F0C98A-779F-40D0-883B-9502E3E77AED}" type="sibTrans" cxnId="{7610BD40-1D16-4CC5-A487-9ED8F75DD126}">
      <dgm:prSet/>
      <dgm:spPr/>
      <dgm:t>
        <a:bodyPr/>
        <a:lstStyle/>
        <a:p>
          <a:endParaRPr lang="en-US"/>
        </a:p>
      </dgm:t>
    </dgm:pt>
    <dgm:pt modelId="{2F33DB98-40BC-4DCE-8511-143A93539E01}">
      <dgm:prSet/>
      <dgm:spPr/>
      <dgm:t>
        <a:bodyPr/>
        <a:lstStyle/>
        <a:p>
          <a:pPr algn="l"/>
          <a:r>
            <a:rPr lang="en-US"/>
            <a:t>They recommended that intake/outlet be fitted with a flexible connections that could tolerate horizontal and vertical movements on the order of 0.4 feet. </a:t>
          </a:r>
        </a:p>
      </dgm:t>
    </dgm:pt>
    <dgm:pt modelId="{242A9DD0-9F55-48C9-9840-39E6F1EF0ABF}" type="parTrans" cxnId="{545A50D1-4F96-460D-806D-81C8ACACF1B5}">
      <dgm:prSet/>
      <dgm:spPr/>
      <dgm:t>
        <a:bodyPr/>
        <a:lstStyle/>
        <a:p>
          <a:endParaRPr lang="en-US"/>
        </a:p>
      </dgm:t>
    </dgm:pt>
    <dgm:pt modelId="{59C47DA8-34D7-4574-831A-4F6BCE2EEE66}" type="sibTrans" cxnId="{545A50D1-4F96-460D-806D-81C8ACACF1B5}">
      <dgm:prSet/>
      <dgm:spPr/>
      <dgm:t>
        <a:bodyPr/>
        <a:lstStyle/>
        <a:p>
          <a:endParaRPr lang="en-US"/>
        </a:p>
      </dgm:t>
    </dgm:pt>
    <dgm:pt modelId="{D2CD452A-B4BB-4CAB-822B-B7CA3A51B894}" type="pres">
      <dgm:prSet presAssocID="{A4BA7CDE-0AB3-414C-B04E-1E7EFF020029}" presName="diagram" presStyleCnt="0">
        <dgm:presLayoutVars>
          <dgm:chPref val="1"/>
          <dgm:dir/>
          <dgm:animOne val="branch"/>
          <dgm:animLvl val="lvl"/>
          <dgm:resizeHandles val="exact"/>
        </dgm:presLayoutVars>
      </dgm:prSet>
      <dgm:spPr/>
    </dgm:pt>
    <dgm:pt modelId="{77E18404-9BFA-4547-BEC7-D3143A0CC850}" type="pres">
      <dgm:prSet presAssocID="{D6AC00C8-2482-42A0-BC64-793C9EC04827}" presName="root1" presStyleCnt="0"/>
      <dgm:spPr/>
    </dgm:pt>
    <dgm:pt modelId="{D02B6DF8-5F88-484E-91BB-D0A513DC2512}" type="pres">
      <dgm:prSet presAssocID="{D6AC00C8-2482-42A0-BC64-793C9EC04827}" presName="LevelOneTextNode" presStyleLbl="node0" presStyleIdx="0" presStyleCnt="3" custScaleX="155500">
        <dgm:presLayoutVars>
          <dgm:chPref val="3"/>
        </dgm:presLayoutVars>
      </dgm:prSet>
      <dgm:spPr>
        <a:xfrm>
          <a:off x="1033574" y="4990"/>
          <a:ext cx="2070110" cy="1035055"/>
        </a:xfrm>
        <a:prstGeom prst="roundRect">
          <a:avLst>
            <a:gd name="adj" fmla="val 10000"/>
          </a:avLst>
        </a:prstGeom>
      </dgm:spPr>
    </dgm:pt>
    <dgm:pt modelId="{9F2712A2-DAB0-4D95-83B8-C851B896136C}" type="pres">
      <dgm:prSet presAssocID="{D6AC00C8-2482-42A0-BC64-793C9EC04827}" presName="level2hierChild" presStyleCnt="0"/>
      <dgm:spPr/>
    </dgm:pt>
    <dgm:pt modelId="{2E6D1490-0153-4D70-A9D0-84387D894A48}" type="pres">
      <dgm:prSet presAssocID="{0B340AA7-7A11-4F7A-B230-B7D852A24DD6}" presName="root1" presStyleCnt="0"/>
      <dgm:spPr/>
    </dgm:pt>
    <dgm:pt modelId="{1BDC91EA-1E18-4D66-8971-5EAE2541788E}" type="pres">
      <dgm:prSet presAssocID="{0B340AA7-7A11-4F7A-B230-B7D852A24DD6}" presName="LevelOneTextNode" presStyleLbl="node0" presStyleIdx="1" presStyleCnt="3" custScaleX="155500">
        <dgm:presLayoutVars>
          <dgm:chPref val="3"/>
        </dgm:presLayoutVars>
      </dgm:prSet>
      <dgm:spPr>
        <a:xfrm>
          <a:off x="1033574" y="1195303"/>
          <a:ext cx="2070110" cy="1035055"/>
        </a:xfrm>
        <a:prstGeom prst="roundRect">
          <a:avLst>
            <a:gd name="adj" fmla="val 10000"/>
          </a:avLst>
        </a:prstGeom>
      </dgm:spPr>
    </dgm:pt>
    <dgm:pt modelId="{332ECA30-5CCF-4ABB-8FA6-7FC60141EE2C}" type="pres">
      <dgm:prSet presAssocID="{0B340AA7-7A11-4F7A-B230-B7D852A24DD6}" presName="level2hierChild" presStyleCnt="0"/>
      <dgm:spPr/>
    </dgm:pt>
    <dgm:pt modelId="{772D27C6-059A-4E2B-AD98-5F1DD42EEC6C}" type="pres">
      <dgm:prSet presAssocID="{58B4609D-5861-4156-8E41-A074B0C4AA5D}" presName="root1" presStyleCnt="0"/>
      <dgm:spPr/>
    </dgm:pt>
    <dgm:pt modelId="{A6101E88-7161-40A3-8ABA-36CFF993920C}" type="pres">
      <dgm:prSet presAssocID="{58B4609D-5861-4156-8E41-A074B0C4AA5D}" presName="LevelOneTextNode" presStyleLbl="node0" presStyleIdx="2" presStyleCnt="3" custScaleX="155500" custScaleY="165545">
        <dgm:presLayoutVars>
          <dgm:chPref val="3"/>
        </dgm:presLayoutVars>
      </dgm:prSet>
      <dgm:spPr>
        <a:xfrm>
          <a:off x="1033574" y="2385617"/>
          <a:ext cx="2070110" cy="1713481"/>
        </a:xfrm>
        <a:prstGeom prst="roundRect">
          <a:avLst>
            <a:gd name="adj" fmla="val 10000"/>
          </a:avLst>
        </a:prstGeom>
      </dgm:spPr>
    </dgm:pt>
    <dgm:pt modelId="{E17F6F27-E30E-4C35-B150-E6141E1C09CE}" type="pres">
      <dgm:prSet presAssocID="{58B4609D-5861-4156-8E41-A074B0C4AA5D}" presName="level2hierChild" presStyleCnt="0"/>
      <dgm:spPr/>
    </dgm:pt>
    <dgm:pt modelId="{8734A509-7588-4EA2-BEB8-5EAA540C9F53}" type="pres">
      <dgm:prSet presAssocID="{738A30C0-7132-4FDB-B698-9300ACDD0DB0}" presName="conn2-1" presStyleLbl="parChTrans1D2" presStyleIdx="0" presStyleCnt="5"/>
      <dgm:spPr/>
    </dgm:pt>
    <dgm:pt modelId="{A610DA52-4B72-410E-B9A1-A42853763EEB}" type="pres">
      <dgm:prSet presAssocID="{738A30C0-7132-4FDB-B698-9300ACDD0DB0}" presName="connTx" presStyleLbl="parChTrans1D2" presStyleIdx="0" presStyleCnt="5"/>
      <dgm:spPr/>
    </dgm:pt>
    <dgm:pt modelId="{2A4A351D-A027-413D-A8F5-B2C8C9833D6D}" type="pres">
      <dgm:prSet presAssocID="{BCF9C199-569D-42DF-BE89-B364E8A9E645}" presName="root2" presStyleCnt="0"/>
      <dgm:spPr/>
    </dgm:pt>
    <dgm:pt modelId="{002E6162-41CA-46A6-8FA5-44D471C7B897}" type="pres">
      <dgm:prSet presAssocID="{BCF9C199-569D-42DF-BE89-B364E8A9E645}" presName="LevelTwoTextNode" presStyleLbl="node2" presStyleIdx="0" presStyleCnt="5" custScaleX="155500" custScaleY="148942">
        <dgm:presLayoutVars>
          <dgm:chPref val="3"/>
        </dgm:presLayoutVars>
      </dgm:prSet>
      <dgm:spPr/>
    </dgm:pt>
    <dgm:pt modelId="{6EF5E872-3CBF-4B6F-AA17-BDDDD5FF35A2}" type="pres">
      <dgm:prSet presAssocID="{BCF9C199-569D-42DF-BE89-B364E8A9E645}" presName="level3hierChild" presStyleCnt="0"/>
      <dgm:spPr/>
    </dgm:pt>
    <dgm:pt modelId="{78EDD3BA-5C0F-4CDF-A2E7-CFE2E101E5EB}" type="pres">
      <dgm:prSet presAssocID="{CBA10E8F-E9F5-40DE-9A58-D44B8FB359B0}" presName="conn2-1" presStyleLbl="parChTrans1D2" presStyleIdx="1" presStyleCnt="5"/>
      <dgm:spPr/>
    </dgm:pt>
    <dgm:pt modelId="{6ABD4F69-8732-4224-BFF1-FB55384198FC}" type="pres">
      <dgm:prSet presAssocID="{CBA10E8F-E9F5-40DE-9A58-D44B8FB359B0}" presName="connTx" presStyleLbl="parChTrans1D2" presStyleIdx="1" presStyleCnt="5"/>
      <dgm:spPr/>
    </dgm:pt>
    <dgm:pt modelId="{F9E8EFFE-4B18-47E9-9183-AB8C397A9D87}" type="pres">
      <dgm:prSet presAssocID="{8E0D1BA2-C209-446C-9BB8-D79F5963AF7D}" presName="root2" presStyleCnt="0"/>
      <dgm:spPr/>
    </dgm:pt>
    <dgm:pt modelId="{D846CB13-378A-4004-92A6-11036AF7994F}" type="pres">
      <dgm:prSet presAssocID="{8E0D1BA2-C209-446C-9BB8-D79F5963AF7D}" presName="LevelTwoTextNode" presStyleLbl="node2" presStyleIdx="1" presStyleCnt="5" custScaleX="155500" custScaleY="66313">
        <dgm:presLayoutVars>
          <dgm:chPref val="3"/>
        </dgm:presLayoutVars>
      </dgm:prSet>
      <dgm:spPr/>
    </dgm:pt>
    <dgm:pt modelId="{CEF74046-D9E6-4FDE-8231-C06BFE6A76DE}" type="pres">
      <dgm:prSet presAssocID="{8E0D1BA2-C209-446C-9BB8-D79F5963AF7D}" presName="level3hierChild" presStyleCnt="0"/>
      <dgm:spPr/>
    </dgm:pt>
    <dgm:pt modelId="{8F98CF8A-0A3A-4AF2-86DA-26A9A698F450}" type="pres">
      <dgm:prSet presAssocID="{242A9DD0-9F55-48C9-9840-39E6F1EF0ABF}" presName="conn2-1" presStyleLbl="parChTrans1D2" presStyleIdx="2" presStyleCnt="5"/>
      <dgm:spPr/>
    </dgm:pt>
    <dgm:pt modelId="{458C77BA-9301-41B7-A151-D9C196C1A6AB}" type="pres">
      <dgm:prSet presAssocID="{242A9DD0-9F55-48C9-9840-39E6F1EF0ABF}" presName="connTx" presStyleLbl="parChTrans1D2" presStyleIdx="2" presStyleCnt="5"/>
      <dgm:spPr/>
    </dgm:pt>
    <dgm:pt modelId="{2F6550A7-E5BE-418D-9DB6-0E16AB15BF96}" type="pres">
      <dgm:prSet presAssocID="{2F33DB98-40BC-4DCE-8511-143A93539E01}" presName="root2" presStyleCnt="0"/>
      <dgm:spPr/>
    </dgm:pt>
    <dgm:pt modelId="{E4E141B8-87A0-4923-B3EA-67BEF77FBD50}" type="pres">
      <dgm:prSet presAssocID="{2F33DB98-40BC-4DCE-8511-143A93539E01}" presName="LevelTwoTextNode" presStyleLbl="node2" presStyleIdx="2" presStyleCnt="5" custScaleX="155500">
        <dgm:presLayoutVars>
          <dgm:chPref val="3"/>
        </dgm:presLayoutVars>
      </dgm:prSet>
      <dgm:spPr/>
    </dgm:pt>
    <dgm:pt modelId="{6AB75BB4-E049-404E-BA0D-50E70E709F72}" type="pres">
      <dgm:prSet presAssocID="{2F33DB98-40BC-4DCE-8511-143A93539E01}" presName="level3hierChild" presStyleCnt="0"/>
      <dgm:spPr/>
    </dgm:pt>
    <dgm:pt modelId="{4E966341-3ACD-42AB-B8F7-219D04F7E2D7}" type="pres">
      <dgm:prSet presAssocID="{EC91CEF6-D18B-431D-B020-FCFF668AB322}" presName="conn2-1" presStyleLbl="parChTrans1D2" presStyleIdx="3" presStyleCnt="5"/>
      <dgm:spPr/>
    </dgm:pt>
    <dgm:pt modelId="{05219591-9233-48DE-9377-7BB291EEB765}" type="pres">
      <dgm:prSet presAssocID="{EC91CEF6-D18B-431D-B020-FCFF668AB322}" presName="connTx" presStyleLbl="parChTrans1D2" presStyleIdx="3" presStyleCnt="5"/>
      <dgm:spPr/>
    </dgm:pt>
    <dgm:pt modelId="{2A0B1E9F-7AB8-42EA-A7A9-AF3CB7E0173D}" type="pres">
      <dgm:prSet presAssocID="{1DB2E876-3455-454A-A23E-57287FE2A230}" presName="root2" presStyleCnt="0"/>
      <dgm:spPr/>
    </dgm:pt>
    <dgm:pt modelId="{F818B61F-C718-42FB-A319-15AD45F2DC98}" type="pres">
      <dgm:prSet presAssocID="{1DB2E876-3455-454A-A23E-57287FE2A230}" presName="LevelTwoTextNode" presStyleLbl="node2" presStyleIdx="3" presStyleCnt="5" custScaleX="155500">
        <dgm:presLayoutVars>
          <dgm:chPref val="3"/>
        </dgm:presLayoutVars>
      </dgm:prSet>
      <dgm:spPr/>
    </dgm:pt>
    <dgm:pt modelId="{29A30FB1-7E4E-4A0B-8732-5A7A9490CEEB}" type="pres">
      <dgm:prSet presAssocID="{1DB2E876-3455-454A-A23E-57287FE2A230}" presName="level3hierChild" presStyleCnt="0"/>
      <dgm:spPr/>
    </dgm:pt>
    <dgm:pt modelId="{1FEE7583-52E0-4EDA-8CBC-8F340A7CC900}" type="pres">
      <dgm:prSet presAssocID="{7C00C592-B18D-4702-A522-8D9FB0AEC604}" presName="conn2-1" presStyleLbl="parChTrans1D2" presStyleIdx="4" presStyleCnt="5"/>
      <dgm:spPr/>
    </dgm:pt>
    <dgm:pt modelId="{B754E0D0-83EB-40F6-B41B-FA0BD8B98A17}" type="pres">
      <dgm:prSet presAssocID="{7C00C592-B18D-4702-A522-8D9FB0AEC604}" presName="connTx" presStyleLbl="parChTrans1D2" presStyleIdx="4" presStyleCnt="5"/>
      <dgm:spPr/>
    </dgm:pt>
    <dgm:pt modelId="{749342FC-B19D-40C5-BB4F-305C19362D4C}" type="pres">
      <dgm:prSet presAssocID="{BA7E9008-2724-4045-A752-42DE7D95B3D0}" presName="root2" presStyleCnt="0"/>
      <dgm:spPr/>
    </dgm:pt>
    <dgm:pt modelId="{C8F8DE03-70CD-4A61-8C09-99D5A1F3A7B5}" type="pres">
      <dgm:prSet presAssocID="{BA7E9008-2724-4045-A752-42DE7D95B3D0}" presName="LevelTwoTextNode" presStyleLbl="node2" presStyleIdx="4" presStyleCnt="5" custScaleX="155500">
        <dgm:presLayoutVars>
          <dgm:chPref val="3"/>
        </dgm:presLayoutVars>
      </dgm:prSet>
      <dgm:spPr/>
    </dgm:pt>
    <dgm:pt modelId="{954F9112-5835-486C-944A-4CB6E84AEA7D}" type="pres">
      <dgm:prSet presAssocID="{BA7E9008-2724-4045-A752-42DE7D95B3D0}" presName="level3hierChild" presStyleCnt="0"/>
      <dgm:spPr/>
    </dgm:pt>
  </dgm:ptLst>
  <dgm:cxnLst>
    <dgm:cxn modelId="{44223101-83AF-486C-980C-4BE8C13503CA}" srcId="{58B4609D-5861-4156-8E41-A074B0C4AA5D}" destId="{1DB2E876-3455-454A-A23E-57287FE2A230}" srcOrd="3" destOrd="0" parTransId="{EC91CEF6-D18B-431D-B020-FCFF668AB322}" sibTransId="{00C80838-186D-4046-A7FF-0F4BCA3751C4}"/>
    <dgm:cxn modelId="{C2F05B0E-1D7E-43A4-9A57-FE591CA7C680}" type="presOf" srcId="{D6AC00C8-2482-42A0-BC64-793C9EC04827}" destId="{D02B6DF8-5F88-484E-91BB-D0A513DC2512}" srcOrd="0" destOrd="0" presId="urn:microsoft.com/office/officeart/2005/8/layout/hierarchy2"/>
    <dgm:cxn modelId="{46CDA311-53E9-4C32-9B54-6645C13C9FEE}" type="presOf" srcId="{7C00C592-B18D-4702-A522-8D9FB0AEC604}" destId="{B754E0D0-83EB-40F6-B41B-FA0BD8B98A17}" srcOrd="1" destOrd="0" presId="urn:microsoft.com/office/officeart/2005/8/layout/hierarchy2"/>
    <dgm:cxn modelId="{4B93382F-3884-450A-9D19-65407FC77556}" type="presOf" srcId="{EC91CEF6-D18B-431D-B020-FCFF668AB322}" destId="{4E966341-3ACD-42AB-B8F7-219D04F7E2D7}" srcOrd="0" destOrd="0" presId="urn:microsoft.com/office/officeart/2005/8/layout/hierarchy2"/>
    <dgm:cxn modelId="{4E92EA33-7240-4587-8C8E-1E115C52937B}" type="presOf" srcId="{1DB2E876-3455-454A-A23E-57287FE2A230}" destId="{F818B61F-C718-42FB-A319-15AD45F2DC98}" srcOrd="0" destOrd="0" presId="urn:microsoft.com/office/officeart/2005/8/layout/hierarchy2"/>
    <dgm:cxn modelId="{7610BD40-1D16-4CC5-A487-9ED8F75DD126}" srcId="{58B4609D-5861-4156-8E41-A074B0C4AA5D}" destId="{BA7E9008-2724-4045-A752-42DE7D95B3D0}" srcOrd="4" destOrd="0" parTransId="{7C00C592-B18D-4702-A522-8D9FB0AEC604}" sibTransId="{51F0C98A-779F-40D0-883B-9502E3E77AED}"/>
    <dgm:cxn modelId="{567C075C-32DB-4C01-B507-13CDCA69E9A6}" srcId="{A4BA7CDE-0AB3-414C-B04E-1E7EFF020029}" destId="{58B4609D-5861-4156-8E41-A074B0C4AA5D}" srcOrd="2" destOrd="0" parTransId="{DD32CC2F-A163-4839-8561-AFCB82AF7997}" sibTransId="{FBFF8BE5-6D05-4E1C-AB9A-536AFD50DA28}"/>
    <dgm:cxn modelId="{A6253665-9300-42A1-B828-A513CE6C7BCB}" type="presOf" srcId="{7C00C592-B18D-4702-A522-8D9FB0AEC604}" destId="{1FEE7583-52E0-4EDA-8CBC-8F340A7CC900}" srcOrd="0" destOrd="0" presId="urn:microsoft.com/office/officeart/2005/8/layout/hierarchy2"/>
    <dgm:cxn modelId="{C575A174-2D9A-4097-8C1A-446C49955E48}" type="presOf" srcId="{BA7E9008-2724-4045-A752-42DE7D95B3D0}" destId="{C8F8DE03-70CD-4A61-8C09-99D5A1F3A7B5}" srcOrd="0" destOrd="0" presId="urn:microsoft.com/office/officeart/2005/8/layout/hierarchy2"/>
    <dgm:cxn modelId="{21D7A754-9DD5-4F69-BEE2-49EDDD2CFCA8}" type="presOf" srcId="{738A30C0-7132-4FDB-B698-9300ACDD0DB0}" destId="{8734A509-7588-4EA2-BEB8-5EAA540C9F53}" srcOrd="0" destOrd="0" presId="urn:microsoft.com/office/officeart/2005/8/layout/hierarchy2"/>
    <dgm:cxn modelId="{B01E7676-6206-4FFA-B409-CB3CACE8CCE3}" type="presOf" srcId="{CBA10E8F-E9F5-40DE-9A58-D44B8FB359B0}" destId="{78EDD3BA-5C0F-4CDF-A2E7-CFE2E101E5EB}" srcOrd="0" destOrd="0" presId="urn:microsoft.com/office/officeart/2005/8/layout/hierarchy2"/>
    <dgm:cxn modelId="{9D597A77-B31C-4414-9253-54400ACD40F1}" type="presOf" srcId="{EC91CEF6-D18B-431D-B020-FCFF668AB322}" destId="{05219591-9233-48DE-9377-7BB291EEB765}" srcOrd="1" destOrd="0" presId="urn:microsoft.com/office/officeart/2005/8/layout/hierarchy2"/>
    <dgm:cxn modelId="{6739E596-CD1A-4020-BF21-A61DF5D6C048}" type="presOf" srcId="{A4BA7CDE-0AB3-414C-B04E-1E7EFF020029}" destId="{D2CD452A-B4BB-4CAB-822B-B7CA3A51B894}" srcOrd="0" destOrd="0" presId="urn:microsoft.com/office/officeart/2005/8/layout/hierarchy2"/>
    <dgm:cxn modelId="{41CF4599-531A-4C19-96ED-B263AF161001}" srcId="{58B4609D-5861-4156-8E41-A074B0C4AA5D}" destId="{8E0D1BA2-C209-446C-9BB8-D79F5963AF7D}" srcOrd="1" destOrd="0" parTransId="{CBA10E8F-E9F5-40DE-9A58-D44B8FB359B0}" sibTransId="{B9A513BA-9C95-4B53-AD6E-445B4EBAC998}"/>
    <dgm:cxn modelId="{5DE371A4-9F0A-4D81-B1DD-3DF3064743A1}" srcId="{58B4609D-5861-4156-8E41-A074B0C4AA5D}" destId="{BCF9C199-569D-42DF-BE89-B364E8A9E645}" srcOrd="0" destOrd="0" parTransId="{738A30C0-7132-4FDB-B698-9300ACDD0DB0}" sibTransId="{108B3568-2084-40EC-B8F6-F254F2999F87}"/>
    <dgm:cxn modelId="{874903A5-30C5-4B76-839A-B32248149A7A}" type="presOf" srcId="{8E0D1BA2-C209-446C-9BB8-D79F5963AF7D}" destId="{D846CB13-378A-4004-92A6-11036AF7994F}" srcOrd="0" destOrd="0" presId="urn:microsoft.com/office/officeart/2005/8/layout/hierarchy2"/>
    <dgm:cxn modelId="{1BF389B4-C933-4A82-AFD2-6EA27CBFE0C6}" type="presOf" srcId="{242A9DD0-9F55-48C9-9840-39E6F1EF0ABF}" destId="{458C77BA-9301-41B7-A151-D9C196C1A6AB}" srcOrd="1" destOrd="0" presId="urn:microsoft.com/office/officeart/2005/8/layout/hierarchy2"/>
    <dgm:cxn modelId="{AD86EBD0-4EC4-4415-B793-D3BD0168BE15}" srcId="{A4BA7CDE-0AB3-414C-B04E-1E7EFF020029}" destId="{0B340AA7-7A11-4F7A-B230-B7D852A24DD6}" srcOrd="1" destOrd="0" parTransId="{5F9DAC5E-1407-4EB6-B8C5-CE263FB4AA4E}" sibTransId="{B2D01B68-4A4C-4DBE-8155-0936BB460D54}"/>
    <dgm:cxn modelId="{545A50D1-4F96-460D-806D-81C8ACACF1B5}" srcId="{58B4609D-5861-4156-8E41-A074B0C4AA5D}" destId="{2F33DB98-40BC-4DCE-8511-143A93539E01}" srcOrd="2" destOrd="0" parTransId="{242A9DD0-9F55-48C9-9840-39E6F1EF0ABF}" sibTransId="{59C47DA8-34D7-4574-831A-4F6BCE2EEE66}"/>
    <dgm:cxn modelId="{B139B0D3-1880-4610-B4F1-AA41E8A437C5}" type="presOf" srcId="{242A9DD0-9F55-48C9-9840-39E6F1EF0ABF}" destId="{8F98CF8A-0A3A-4AF2-86DA-26A9A698F450}" srcOrd="0" destOrd="0" presId="urn:microsoft.com/office/officeart/2005/8/layout/hierarchy2"/>
    <dgm:cxn modelId="{08994ED4-ABFB-45F1-A702-5B72576C00D1}" type="presOf" srcId="{CBA10E8F-E9F5-40DE-9A58-D44B8FB359B0}" destId="{6ABD4F69-8732-4224-BFF1-FB55384198FC}" srcOrd="1" destOrd="0" presId="urn:microsoft.com/office/officeart/2005/8/layout/hierarchy2"/>
    <dgm:cxn modelId="{659657D6-1055-464F-A592-B8B840DF3701}" srcId="{A4BA7CDE-0AB3-414C-B04E-1E7EFF020029}" destId="{D6AC00C8-2482-42A0-BC64-793C9EC04827}" srcOrd="0" destOrd="0" parTransId="{8CDA05A0-CACE-4703-83D9-009D640FCEFB}" sibTransId="{0F6477A3-61C6-4C5B-8DBB-BCAEAC956EFF}"/>
    <dgm:cxn modelId="{AD7035DD-A360-4CD6-97CC-EEF13C82B4DB}" type="presOf" srcId="{58B4609D-5861-4156-8E41-A074B0C4AA5D}" destId="{A6101E88-7161-40A3-8ABA-36CFF993920C}" srcOrd="0" destOrd="0" presId="urn:microsoft.com/office/officeart/2005/8/layout/hierarchy2"/>
    <dgm:cxn modelId="{8CAC7DE8-0311-4B7B-A1B9-9595DE6FC7AB}" type="presOf" srcId="{BCF9C199-569D-42DF-BE89-B364E8A9E645}" destId="{002E6162-41CA-46A6-8FA5-44D471C7B897}" srcOrd="0" destOrd="0" presId="urn:microsoft.com/office/officeart/2005/8/layout/hierarchy2"/>
    <dgm:cxn modelId="{808E29E9-E8B6-4255-8A8E-70F45AD2F9C7}" type="presOf" srcId="{738A30C0-7132-4FDB-B698-9300ACDD0DB0}" destId="{A610DA52-4B72-410E-B9A1-A42853763EEB}" srcOrd="1" destOrd="0" presId="urn:microsoft.com/office/officeart/2005/8/layout/hierarchy2"/>
    <dgm:cxn modelId="{7583A5F8-3870-4ACD-A3B1-C628F2EB7F7A}" type="presOf" srcId="{2F33DB98-40BC-4DCE-8511-143A93539E01}" destId="{E4E141B8-87A0-4923-B3EA-67BEF77FBD50}" srcOrd="0" destOrd="0" presId="urn:microsoft.com/office/officeart/2005/8/layout/hierarchy2"/>
    <dgm:cxn modelId="{144411FA-4B72-4AD0-88B0-97E135F7DB47}" type="presOf" srcId="{0B340AA7-7A11-4F7A-B230-B7D852A24DD6}" destId="{1BDC91EA-1E18-4D66-8971-5EAE2541788E}" srcOrd="0" destOrd="0" presId="urn:microsoft.com/office/officeart/2005/8/layout/hierarchy2"/>
    <dgm:cxn modelId="{71D4CEBD-5100-4705-86CF-E7A5D0611AA0}" type="presParOf" srcId="{D2CD452A-B4BB-4CAB-822B-B7CA3A51B894}" destId="{77E18404-9BFA-4547-BEC7-D3143A0CC850}" srcOrd="0" destOrd="0" presId="urn:microsoft.com/office/officeart/2005/8/layout/hierarchy2"/>
    <dgm:cxn modelId="{5D1BB0F2-6F8D-4423-A4C7-2864E2B55C1E}" type="presParOf" srcId="{77E18404-9BFA-4547-BEC7-D3143A0CC850}" destId="{D02B6DF8-5F88-484E-91BB-D0A513DC2512}" srcOrd="0" destOrd="0" presId="urn:microsoft.com/office/officeart/2005/8/layout/hierarchy2"/>
    <dgm:cxn modelId="{D7B806ED-CE9A-44EE-9733-5B7D651714DF}" type="presParOf" srcId="{77E18404-9BFA-4547-BEC7-D3143A0CC850}" destId="{9F2712A2-DAB0-4D95-83B8-C851B896136C}" srcOrd="1" destOrd="0" presId="urn:microsoft.com/office/officeart/2005/8/layout/hierarchy2"/>
    <dgm:cxn modelId="{935F16C4-B9D1-4CCE-926A-42F35AC21C79}" type="presParOf" srcId="{D2CD452A-B4BB-4CAB-822B-B7CA3A51B894}" destId="{2E6D1490-0153-4D70-A9D0-84387D894A48}" srcOrd="1" destOrd="0" presId="urn:microsoft.com/office/officeart/2005/8/layout/hierarchy2"/>
    <dgm:cxn modelId="{4D403814-752F-475E-9CDC-A17922D5FC10}" type="presParOf" srcId="{2E6D1490-0153-4D70-A9D0-84387D894A48}" destId="{1BDC91EA-1E18-4D66-8971-5EAE2541788E}" srcOrd="0" destOrd="0" presId="urn:microsoft.com/office/officeart/2005/8/layout/hierarchy2"/>
    <dgm:cxn modelId="{5343A6AB-F3DA-42F3-A100-3A93569BD786}" type="presParOf" srcId="{2E6D1490-0153-4D70-A9D0-84387D894A48}" destId="{332ECA30-5CCF-4ABB-8FA6-7FC60141EE2C}" srcOrd="1" destOrd="0" presId="urn:microsoft.com/office/officeart/2005/8/layout/hierarchy2"/>
    <dgm:cxn modelId="{2E164840-D3FA-49E7-8B95-236DA3EE200D}" type="presParOf" srcId="{D2CD452A-B4BB-4CAB-822B-B7CA3A51B894}" destId="{772D27C6-059A-4E2B-AD98-5F1DD42EEC6C}" srcOrd="2" destOrd="0" presId="urn:microsoft.com/office/officeart/2005/8/layout/hierarchy2"/>
    <dgm:cxn modelId="{EFADB2F1-64AE-4165-BD91-306C2B45ABA1}" type="presParOf" srcId="{772D27C6-059A-4E2B-AD98-5F1DD42EEC6C}" destId="{A6101E88-7161-40A3-8ABA-36CFF993920C}" srcOrd="0" destOrd="0" presId="urn:microsoft.com/office/officeart/2005/8/layout/hierarchy2"/>
    <dgm:cxn modelId="{348953CC-FECB-45A8-85B7-DB2F4D179840}" type="presParOf" srcId="{772D27C6-059A-4E2B-AD98-5F1DD42EEC6C}" destId="{E17F6F27-E30E-4C35-B150-E6141E1C09CE}" srcOrd="1" destOrd="0" presId="urn:microsoft.com/office/officeart/2005/8/layout/hierarchy2"/>
    <dgm:cxn modelId="{ABE19163-3CBC-4A29-ACAA-42C7B851C991}" type="presParOf" srcId="{E17F6F27-E30E-4C35-B150-E6141E1C09CE}" destId="{8734A509-7588-4EA2-BEB8-5EAA540C9F53}" srcOrd="0" destOrd="0" presId="urn:microsoft.com/office/officeart/2005/8/layout/hierarchy2"/>
    <dgm:cxn modelId="{241FC37F-3BB3-45DD-892E-0E962AB2FEBB}" type="presParOf" srcId="{8734A509-7588-4EA2-BEB8-5EAA540C9F53}" destId="{A610DA52-4B72-410E-B9A1-A42853763EEB}" srcOrd="0" destOrd="0" presId="urn:microsoft.com/office/officeart/2005/8/layout/hierarchy2"/>
    <dgm:cxn modelId="{7F852732-E1BB-4104-AA7C-6CEF12E4C18B}" type="presParOf" srcId="{E17F6F27-E30E-4C35-B150-E6141E1C09CE}" destId="{2A4A351D-A027-413D-A8F5-B2C8C9833D6D}" srcOrd="1" destOrd="0" presId="urn:microsoft.com/office/officeart/2005/8/layout/hierarchy2"/>
    <dgm:cxn modelId="{DFAC0018-0CCE-4391-BC6D-50A0392F6BEE}" type="presParOf" srcId="{2A4A351D-A027-413D-A8F5-B2C8C9833D6D}" destId="{002E6162-41CA-46A6-8FA5-44D471C7B897}" srcOrd="0" destOrd="0" presId="urn:microsoft.com/office/officeart/2005/8/layout/hierarchy2"/>
    <dgm:cxn modelId="{127EC4E5-E178-4201-A69C-7B795DFF38EC}" type="presParOf" srcId="{2A4A351D-A027-413D-A8F5-B2C8C9833D6D}" destId="{6EF5E872-3CBF-4B6F-AA17-BDDDD5FF35A2}" srcOrd="1" destOrd="0" presId="urn:microsoft.com/office/officeart/2005/8/layout/hierarchy2"/>
    <dgm:cxn modelId="{95D3A782-38F7-4679-8D23-DDE4E15CA1F0}" type="presParOf" srcId="{E17F6F27-E30E-4C35-B150-E6141E1C09CE}" destId="{78EDD3BA-5C0F-4CDF-A2E7-CFE2E101E5EB}" srcOrd="2" destOrd="0" presId="urn:microsoft.com/office/officeart/2005/8/layout/hierarchy2"/>
    <dgm:cxn modelId="{8A00E62F-C78C-43AD-A828-BB5E438208ED}" type="presParOf" srcId="{78EDD3BA-5C0F-4CDF-A2E7-CFE2E101E5EB}" destId="{6ABD4F69-8732-4224-BFF1-FB55384198FC}" srcOrd="0" destOrd="0" presId="urn:microsoft.com/office/officeart/2005/8/layout/hierarchy2"/>
    <dgm:cxn modelId="{72589BD9-F713-4F59-951B-214437183AA1}" type="presParOf" srcId="{E17F6F27-E30E-4C35-B150-E6141E1C09CE}" destId="{F9E8EFFE-4B18-47E9-9183-AB8C397A9D87}" srcOrd="3" destOrd="0" presId="urn:microsoft.com/office/officeart/2005/8/layout/hierarchy2"/>
    <dgm:cxn modelId="{122671ED-7A2F-4893-B190-D0D216897AE8}" type="presParOf" srcId="{F9E8EFFE-4B18-47E9-9183-AB8C397A9D87}" destId="{D846CB13-378A-4004-92A6-11036AF7994F}" srcOrd="0" destOrd="0" presId="urn:microsoft.com/office/officeart/2005/8/layout/hierarchy2"/>
    <dgm:cxn modelId="{8BB82744-6FFE-40E7-BB77-20DEF5E23689}" type="presParOf" srcId="{F9E8EFFE-4B18-47E9-9183-AB8C397A9D87}" destId="{CEF74046-D9E6-4FDE-8231-C06BFE6A76DE}" srcOrd="1" destOrd="0" presId="urn:microsoft.com/office/officeart/2005/8/layout/hierarchy2"/>
    <dgm:cxn modelId="{F208EA68-C9ED-4EDE-85D2-8B8AF3E4D7D2}" type="presParOf" srcId="{E17F6F27-E30E-4C35-B150-E6141E1C09CE}" destId="{8F98CF8A-0A3A-4AF2-86DA-26A9A698F450}" srcOrd="4" destOrd="0" presId="urn:microsoft.com/office/officeart/2005/8/layout/hierarchy2"/>
    <dgm:cxn modelId="{7D9177DE-39A1-4E6F-93C2-E29791B790C2}" type="presParOf" srcId="{8F98CF8A-0A3A-4AF2-86DA-26A9A698F450}" destId="{458C77BA-9301-41B7-A151-D9C196C1A6AB}" srcOrd="0" destOrd="0" presId="urn:microsoft.com/office/officeart/2005/8/layout/hierarchy2"/>
    <dgm:cxn modelId="{AB1560F0-446A-47DD-B990-7BC1E4F7A60B}" type="presParOf" srcId="{E17F6F27-E30E-4C35-B150-E6141E1C09CE}" destId="{2F6550A7-E5BE-418D-9DB6-0E16AB15BF96}" srcOrd="5" destOrd="0" presId="urn:microsoft.com/office/officeart/2005/8/layout/hierarchy2"/>
    <dgm:cxn modelId="{592CABC0-3E0F-41AC-B993-CDCB0812DCF0}" type="presParOf" srcId="{2F6550A7-E5BE-418D-9DB6-0E16AB15BF96}" destId="{E4E141B8-87A0-4923-B3EA-67BEF77FBD50}" srcOrd="0" destOrd="0" presId="urn:microsoft.com/office/officeart/2005/8/layout/hierarchy2"/>
    <dgm:cxn modelId="{A4FE875E-6DCC-4E07-902D-AD3BAA61FF3E}" type="presParOf" srcId="{2F6550A7-E5BE-418D-9DB6-0E16AB15BF96}" destId="{6AB75BB4-E049-404E-BA0D-50E70E709F72}" srcOrd="1" destOrd="0" presId="urn:microsoft.com/office/officeart/2005/8/layout/hierarchy2"/>
    <dgm:cxn modelId="{71A7D78C-4AE0-4DD8-9EEA-0706A17A01FC}" type="presParOf" srcId="{E17F6F27-E30E-4C35-B150-E6141E1C09CE}" destId="{4E966341-3ACD-42AB-B8F7-219D04F7E2D7}" srcOrd="6" destOrd="0" presId="urn:microsoft.com/office/officeart/2005/8/layout/hierarchy2"/>
    <dgm:cxn modelId="{001731A7-3F8E-4787-939C-E9F921001B4D}" type="presParOf" srcId="{4E966341-3ACD-42AB-B8F7-219D04F7E2D7}" destId="{05219591-9233-48DE-9377-7BB291EEB765}" srcOrd="0" destOrd="0" presId="urn:microsoft.com/office/officeart/2005/8/layout/hierarchy2"/>
    <dgm:cxn modelId="{E5367803-AED6-4B16-A234-88E6A5D8DA06}" type="presParOf" srcId="{E17F6F27-E30E-4C35-B150-E6141E1C09CE}" destId="{2A0B1E9F-7AB8-42EA-A7A9-AF3CB7E0173D}" srcOrd="7" destOrd="0" presId="urn:microsoft.com/office/officeart/2005/8/layout/hierarchy2"/>
    <dgm:cxn modelId="{9A142DF6-4D13-4B89-A73E-CA03410E0CA6}" type="presParOf" srcId="{2A0B1E9F-7AB8-42EA-A7A9-AF3CB7E0173D}" destId="{F818B61F-C718-42FB-A319-15AD45F2DC98}" srcOrd="0" destOrd="0" presId="urn:microsoft.com/office/officeart/2005/8/layout/hierarchy2"/>
    <dgm:cxn modelId="{71399FDB-CB1B-46A8-AF2A-77867DD60953}" type="presParOf" srcId="{2A0B1E9F-7AB8-42EA-A7A9-AF3CB7E0173D}" destId="{29A30FB1-7E4E-4A0B-8732-5A7A9490CEEB}" srcOrd="1" destOrd="0" presId="urn:microsoft.com/office/officeart/2005/8/layout/hierarchy2"/>
    <dgm:cxn modelId="{FDC00E08-C3E2-46A2-A3E1-4E39B3E2D002}" type="presParOf" srcId="{E17F6F27-E30E-4C35-B150-E6141E1C09CE}" destId="{1FEE7583-52E0-4EDA-8CBC-8F340A7CC900}" srcOrd="8" destOrd="0" presId="urn:microsoft.com/office/officeart/2005/8/layout/hierarchy2"/>
    <dgm:cxn modelId="{B7FE158E-A3E6-4132-967F-6F5E238BC476}" type="presParOf" srcId="{1FEE7583-52E0-4EDA-8CBC-8F340A7CC900}" destId="{B754E0D0-83EB-40F6-B41B-FA0BD8B98A17}" srcOrd="0" destOrd="0" presId="urn:microsoft.com/office/officeart/2005/8/layout/hierarchy2"/>
    <dgm:cxn modelId="{2866FC72-6E2D-461D-AACA-48A3DAC3A743}" type="presParOf" srcId="{E17F6F27-E30E-4C35-B150-E6141E1C09CE}" destId="{749342FC-B19D-40C5-BB4F-305C19362D4C}" srcOrd="9" destOrd="0" presId="urn:microsoft.com/office/officeart/2005/8/layout/hierarchy2"/>
    <dgm:cxn modelId="{508227AE-C0F4-4FCB-AD53-B918B64F0FF8}" type="presParOf" srcId="{749342FC-B19D-40C5-BB4F-305C19362D4C}" destId="{C8F8DE03-70CD-4A61-8C09-99D5A1F3A7B5}" srcOrd="0" destOrd="0" presId="urn:microsoft.com/office/officeart/2005/8/layout/hierarchy2"/>
    <dgm:cxn modelId="{A028E26C-0FC5-49F6-8469-38CC4CE4B738}" type="presParOf" srcId="{749342FC-B19D-40C5-BB4F-305C19362D4C}" destId="{954F9112-5835-486C-944A-4CB6E84AEA7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606C72-8B57-4A40-A1F9-973EF73AF19C}" type="doc">
      <dgm:prSet loTypeId="urn:microsoft.com/office/officeart/2005/8/layout/hierarchy2" loCatId="hierarchy" qsTypeId="urn:microsoft.com/office/officeart/2005/8/quickstyle/simple4" qsCatId="simple" csTypeId="urn:microsoft.com/office/officeart/2005/8/colors/colorful5" csCatId="colorful" phldr="1"/>
      <dgm:spPr/>
      <dgm:t>
        <a:bodyPr/>
        <a:lstStyle/>
        <a:p>
          <a:endParaRPr lang="en-US"/>
        </a:p>
      </dgm:t>
    </dgm:pt>
    <dgm:pt modelId="{9B2DED18-0C35-4F65-A698-EB2A026ED8D4}">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r>
            <a:rPr lang="en-US" sz="1400"/>
            <a:t>M&amp;T, Agra was contracted by the District to investigate slope failures that occurred during winter storms on the northern side of Morro Tank and Morro Reservoir. </a:t>
          </a:r>
        </a:p>
      </dgm:t>
    </dgm:pt>
    <dgm:pt modelId="{715A0F54-DCCE-4535-BB9F-299CC76DFF0C}" type="parTrans" cxnId="{1D2E8670-F2FE-47C1-A0A8-D83BE6FE305D}">
      <dgm:prSet/>
      <dgm:spPr/>
      <dgm:t>
        <a:bodyPr/>
        <a:lstStyle/>
        <a:p>
          <a:endParaRPr lang="en-US"/>
        </a:p>
      </dgm:t>
    </dgm:pt>
    <dgm:pt modelId="{205BD300-1314-4B35-A0D8-5205A9F03283}" type="sibTrans" cxnId="{1D2E8670-F2FE-47C1-A0A8-D83BE6FE305D}">
      <dgm:prSet/>
      <dgm:spPr/>
      <dgm:t>
        <a:bodyPr/>
        <a:lstStyle/>
        <a:p>
          <a:endParaRPr lang="en-US"/>
        </a:p>
      </dgm:t>
    </dgm:pt>
    <dgm:pt modelId="{D3EC8F18-A67D-44D8-9D2A-F43FD37FD628}">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400" kern="1200">
              <a:solidFill>
                <a:prstClr val="white"/>
              </a:solidFill>
              <a:latin typeface="Calibri" panose="020F0502020204030204"/>
              <a:ea typeface="+mn-ea"/>
              <a:cs typeface="+mn-cs"/>
            </a:rPr>
            <a:t>The failures were investigated utilizing several backhoe excavated test pits. </a:t>
          </a:r>
        </a:p>
      </dgm:t>
    </dgm:pt>
    <dgm:pt modelId="{E38EDD27-0988-4B08-9512-65C967FC35DD}" type="parTrans" cxnId="{71768C41-503F-47DD-8615-5C1D8A36846F}">
      <dgm:prSet/>
      <dgm:spPr/>
      <dgm:t>
        <a:bodyPr/>
        <a:lstStyle/>
        <a:p>
          <a:endParaRPr lang="en-US"/>
        </a:p>
      </dgm:t>
    </dgm:pt>
    <dgm:pt modelId="{503DCB0F-C4DC-4D46-8EC5-24391936B1A9}" type="sibTrans" cxnId="{71768C41-503F-47DD-8615-5C1D8A36846F}">
      <dgm:prSet/>
      <dgm:spPr/>
      <dgm:t>
        <a:bodyPr/>
        <a:lstStyle/>
        <a:p>
          <a:endParaRPr lang="en-US"/>
        </a:p>
      </dgm:t>
    </dgm:pt>
    <dgm:pt modelId="{5CE3D4C4-2161-4DA2-8667-B5408270A480}">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r>
            <a:rPr lang="en-US" sz="1400" kern="1200"/>
            <a:t>Conclusions and Recommendations</a:t>
          </a:r>
        </a:p>
      </dgm:t>
    </dgm:pt>
    <dgm:pt modelId="{84C1409B-5F36-4AB1-82B6-860C349032C9}" type="parTrans" cxnId="{5F878282-2EB5-4CA1-9246-EAE866A7332E}">
      <dgm:prSet/>
      <dgm:spPr/>
      <dgm:t>
        <a:bodyPr/>
        <a:lstStyle/>
        <a:p>
          <a:endParaRPr lang="en-US"/>
        </a:p>
      </dgm:t>
    </dgm:pt>
    <dgm:pt modelId="{D36C89CB-A7F7-4724-BC0B-402FFB8EDA01}" type="sibTrans" cxnId="{5F878282-2EB5-4CA1-9246-EAE866A7332E}">
      <dgm:prSet/>
      <dgm:spPr/>
      <dgm:t>
        <a:bodyPr/>
        <a:lstStyle/>
        <a:p>
          <a:endParaRPr lang="en-US"/>
        </a:p>
      </dgm:t>
    </dgm:pt>
    <dgm:pt modelId="{FE114447-D973-4572-A7D0-B74E110C5200}">
      <dgm:prSet custT="1"/>
      <dgm:spPr/>
      <dgm:t>
        <a:bodyPr/>
        <a:lstStyle/>
        <a:p>
          <a:pPr algn="l"/>
          <a:r>
            <a:rPr lang="en-US" sz="1400"/>
            <a:t>Adverse geologic structure and the steep inclination of cutslope north of the tank. </a:t>
          </a:r>
        </a:p>
      </dgm:t>
    </dgm:pt>
    <dgm:pt modelId="{2EDE268A-5B5B-4F87-A866-8B07E5020E4B}" type="parTrans" cxnId="{AF57FA4D-B3B8-4F6E-AC79-DF2B9D776F12}">
      <dgm:prSet/>
      <dgm:spPr/>
      <dgm:t>
        <a:bodyPr/>
        <a:lstStyle/>
        <a:p>
          <a:endParaRPr lang="en-US"/>
        </a:p>
      </dgm:t>
    </dgm:pt>
    <dgm:pt modelId="{3E1BD1BA-DC10-41C7-8D42-B323510FD241}" type="sibTrans" cxnId="{AF57FA4D-B3B8-4F6E-AC79-DF2B9D776F12}">
      <dgm:prSet/>
      <dgm:spPr/>
      <dgm:t>
        <a:bodyPr/>
        <a:lstStyle/>
        <a:p>
          <a:endParaRPr lang="en-US"/>
        </a:p>
      </dgm:t>
    </dgm:pt>
    <dgm:pt modelId="{876D3065-76DD-4E21-AB9F-CC1FC8F63794}">
      <dgm:prSet custT="1"/>
      <dgm:spPr/>
      <dgm:t>
        <a:bodyPr/>
        <a:lstStyle/>
        <a:p>
          <a:pPr algn="l"/>
          <a:r>
            <a:rPr lang="en-US" sz="1400"/>
            <a:t>They recommended that the slope be repaired by placing a stability fill along failed portions of the slope and reducing the overall slope inclinations to a 2:1. </a:t>
          </a:r>
        </a:p>
      </dgm:t>
    </dgm:pt>
    <dgm:pt modelId="{A90EC66F-18D8-4182-AA55-8BB24113C057}" type="parTrans" cxnId="{9BCC4ACC-0DD1-4120-A225-483469619144}">
      <dgm:prSet/>
      <dgm:spPr/>
      <dgm:t>
        <a:bodyPr/>
        <a:lstStyle/>
        <a:p>
          <a:endParaRPr lang="en-US"/>
        </a:p>
      </dgm:t>
    </dgm:pt>
    <dgm:pt modelId="{2AA6C2D2-99ED-4F47-B937-5B0F4C85A6FD}" type="sibTrans" cxnId="{9BCC4ACC-0DD1-4120-A225-483469619144}">
      <dgm:prSet/>
      <dgm:spPr/>
      <dgm:t>
        <a:bodyPr/>
        <a:lstStyle/>
        <a:p>
          <a:endParaRPr lang="en-US"/>
        </a:p>
      </dgm:t>
    </dgm:pt>
    <dgm:pt modelId="{446A962C-DA0F-41AF-9063-43D6F696E925}" type="pres">
      <dgm:prSet presAssocID="{5C606C72-8B57-4A40-A1F9-973EF73AF19C}" presName="diagram" presStyleCnt="0">
        <dgm:presLayoutVars>
          <dgm:chPref val="1"/>
          <dgm:dir/>
          <dgm:animOne val="branch"/>
          <dgm:animLvl val="lvl"/>
          <dgm:resizeHandles val="exact"/>
        </dgm:presLayoutVars>
      </dgm:prSet>
      <dgm:spPr/>
    </dgm:pt>
    <dgm:pt modelId="{6DC0D03D-5B8B-4A84-B6D6-E1536AE9A74C}" type="pres">
      <dgm:prSet presAssocID="{9B2DED18-0C35-4F65-A698-EB2A026ED8D4}" presName="root1" presStyleCnt="0"/>
      <dgm:spPr/>
    </dgm:pt>
    <dgm:pt modelId="{2D23DBB6-DFE3-4213-9E66-53088A2B5841}" type="pres">
      <dgm:prSet presAssocID="{9B2DED18-0C35-4F65-A698-EB2A026ED8D4}" presName="LevelOneTextNode" presStyleLbl="node0" presStyleIdx="0" presStyleCnt="3">
        <dgm:presLayoutVars>
          <dgm:chPref val="3"/>
        </dgm:presLayoutVars>
      </dgm:prSet>
      <dgm:spPr>
        <a:xfrm>
          <a:off x="3542" y="38780"/>
          <a:ext cx="2774894" cy="1387447"/>
        </a:xfrm>
        <a:prstGeom prst="roundRect">
          <a:avLst>
            <a:gd name="adj" fmla="val 10000"/>
          </a:avLst>
        </a:prstGeom>
      </dgm:spPr>
    </dgm:pt>
    <dgm:pt modelId="{DAAFA2B6-20DB-4E92-8A37-E91622728C99}" type="pres">
      <dgm:prSet presAssocID="{9B2DED18-0C35-4F65-A698-EB2A026ED8D4}" presName="level2hierChild" presStyleCnt="0"/>
      <dgm:spPr/>
    </dgm:pt>
    <dgm:pt modelId="{7F828D1E-F604-4235-87E8-1A13F1CB16C0}" type="pres">
      <dgm:prSet presAssocID="{D3EC8F18-A67D-44D8-9D2A-F43FD37FD628}" presName="root1" presStyleCnt="0"/>
      <dgm:spPr/>
    </dgm:pt>
    <dgm:pt modelId="{4989F5DC-4179-4711-86E9-E64EE7A7F81E}" type="pres">
      <dgm:prSet presAssocID="{D3EC8F18-A67D-44D8-9D2A-F43FD37FD628}" presName="LevelOneTextNode" presStyleLbl="node0" presStyleIdx="1" presStyleCnt="3">
        <dgm:presLayoutVars>
          <dgm:chPref val="3"/>
        </dgm:presLayoutVars>
      </dgm:prSet>
      <dgm:spPr>
        <a:xfrm>
          <a:off x="3542" y="1634345"/>
          <a:ext cx="2774894" cy="1387447"/>
        </a:xfrm>
        <a:prstGeom prst="roundRect">
          <a:avLst>
            <a:gd name="adj" fmla="val 10000"/>
          </a:avLst>
        </a:prstGeom>
      </dgm:spPr>
    </dgm:pt>
    <dgm:pt modelId="{282D959B-EC53-4297-BCC6-080AF2AE7F32}" type="pres">
      <dgm:prSet presAssocID="{D3EC8F18-A67D-44D8-9D2A-F43FD37FD628}" presName="level2hierChild" presStyleCnt="0"/>
      <dgm:spPr/>
    </dgm:pt>
    <dgm:pt modelId="{AE37A1FC-62F0-4CB7-A593-97A935908ED9}" type="pres">
      <dgm:prSet presAssocID="{5CE3D4C4-2161-4DA2-8667-B5408270A480}" presName="root1" presStyleCnt="0"/>
      <dgm:spPr/>
    </dgm:pt>
    <dgm:pt modelId="{C35028C1-55DE-4EE5-9407-CB862CBF5634}" type="pres">
      <dgm:prSet presAssocID="{5CE3D4C4-2161-4DA2-8667-B5408270A480}" presName="LevelOneTextNode" presStyleLbl="node0" presStyleIdx="2" presStyleCnt="3">
        <dgm:presLayoutVars>
          <dgm:chPref val="3"/>
        </dgm:presLayoutVars>
      </dgm:prSet>
      <dgm:spPr>
        <a:xfrm>
          <a:off x="3542" y="3229909"/>
          <a:ext cx="2774894" cy="1387447"/>
        </a:xfrm>
        <a:prstGeom prst="roundRect">
          <a:avLst>
            <a:gd name="adj" fmla="val 10000"/>
          </a:avLst>
        </a:prstGeom>
      </dgm:spPr>
    </dgm:pt>
    <dgm:pt modelId="{CEA73188-1DA2-4E3C-849E-3F4D48151853}" type="pres">
      <dgm:prSet presAssocID="{5CE3D4C4-2161-4DA2-8667-B5408270A480}" presName="level2hierChild" presStyleCnt="0"/>
      <dgm:spPr/>
    </dgm:pt>
    <dgm:pt modelId="{42DAEFB7-8469-4AD7-A570-C058CD8FBBB9}" type="pres">
      <dgm:prSet presAssocID="{2EDE268A-5B5B-4F87-A866-8B07E5020E4B}" presName="conn2-1" presStyleLbl="parChTrans1D2" presStyleIdx="0" presStyleCnt="2"/>
      <dgm:spPr/>
    </dgm:pt>
    <dgm:pt modelId="{EBA7E1D7-DC7A-4B57-91F3-14D6FBC928C1}" type="pres">
      <dgm:prSet presAssocID="{2EDE268A-5B5B-4F87-A866-8B07E5020E4B}" presName="connTx" presStyleLbl="parChTrans1D2" presStyleIdx="0" presStyleCnt="2"/>
      <dgm:spPr/>
    </dgm:pt>
    <dgm:pt modelId="{FE963FB5-0C87-4224-9122-6A5139EB6DD7}" type="pres">
      <dgm:prSet presAssocID="{FE114447-D973-4572-A7D0-B74E110C5200}" presName="root2" presStyleCnt="0"/>
      <dgm:spPr/>
    </dgm:pt>
    <dgm:pt modelId="{190D6E44-4643-4CD1-99E4-7B482C1E3799}" type="pres">
      <dgm:prSet presAssocID="{FE114447-D973-4572-A7D0-B74E110C5200}" presName="LevelTwoTextNode" presStyleLbl="node2" presStyleIdx="0" presStyleCnt="2">
        <dgm:presLayoutVars>
          <dgm:chPref val="3"/>
        </dgm:presLayoutVars>
      </dgm:prSet>
      <dgm:spPr/>
    </dgm:pt>
    <dgm:pt modelId="{04D74E11-0FA6-43B2-9822-2725324EB888}" type="pres">
      <dgm:prSet presAssocID="{FE114447-D973-4572-A7D0-B74E110C5200}" presName="level3hierChild" presStyleCnt="0"/>
      <dgm:spPr/>
    </dgm:pt>
    <dgm:pt modelId="{7C369913-9C96-400A-8C59-D5F48E8E2A7E}" type="pres">
      <dgm:prSet presAssocID="{A90EC66F-18D8-4182-AA55-8BB24113C057}" presName="conn2-1" presStyleLbl="parChTrans1D2" presStyleIdx="1" presStyleCnt="2"/>
      <dgm:spPr/>
    </dgm:pt>
    <dgm:pt modelId="{AA774108-BB7D-4099-BF58-5019A68EA757}" type="pres">
      <dgm:prSet presAssocID="{A90EC66F-18D8-4182-AA55-8BB24113C057}" presName="connTx" presStyleLbl="parChTrans1D2" presStyleIdx="1" presStyleCnt="2"/>
      <dgm:spPr/>
    </dgm:pt>
    <dgm:pt modelId="{A26CA096-5534-41B7-9455-E91FC0BD3AD5}" type="pres">
      <dgm:prSet presAssocID="{876D3065-76DD-4E21-AB9F-CC1FC8F63794}" presName="root2" presStyleCnt="0"/>
      <dgm:spPr/>
    </dgm:pt>
    <dgm:pt modelId="{9995879D-545A-4C0A-A948-F80D4EAE188B}" type="pres">
      <dgm:prSet presAssocID="{876D3065-76DD-4E21-AB9F-CC1FC8F63794}" presName="LevelTwoTextNode" presStyleLbl="node2" presStyleIdx="1" presStyleCnt="2">
        <dgm:presLayoutVars>
          <dgm:chPref val="3"/>
        </dgm:presLayoutVars>
      </dgm:prSet>
      <dgm:spPr/>
    </dgm:pt>
    <dgm:pt modelId="{2539B92F-FA23-4B78-9AAE-CC53710D4AA1}" type="pres">
      <dgm:prSet presAssocID="{876D3065-76DD-4E21-AB9F-CC1FC8F63794}" presName="level3hierChild" presStyleCnt="0"/>
      <dgm:spPr/>
    </dgm:pt>
  </dgm:ptLst>
  <dgm:cxnLst>
    <dgm:cxn modelId="{3544B83A-CBDB-488E-B41B-D6B213ED6559}" type="presOf" srcId="{FE114447-D973-4572-A7D0-B74E110C5200}" destId="{190D6E44-4643-4CD1-99E4-7B482C1E3799}" srcOrd="0" destOrd="0" presId="urn:microsoft.com/office/officeart/2005/8/layout/hierarchy2"/>
    <dgm:cxn modelId="{71768C41-503F-47DD-8615-5C1D8A36846F}" srcId="{5C606C72-8B57-4A40-A1F9-973EF73AF19C}" destId="{D3EC8F18-A67D-44D8-9D2A-F43FD37FD628}" srcOrd="1" destOrd="0" parTransId="{E38EDD27-0988-4B08-9512-65C967FC35DD}" sibTransId="{503DCB0F-C4DC-4D46-8EC5-24391936B1A9}"/>
    <dgm:cxn modelId="{AF57FA4D-B3B8-4F6E-AC79-DF2B9D776F12}" srcId="{5CE3D4C4-2161-4DA2-8667-B5408270A480}" destId="{FE114447-D973-4572-A7D0-B74E110C5200}" srcOrd="0" destOrd="0" parTransId="{2EDE268A-5B5B-4F87-A866-8B07E5020E4B}" sibTransId="{3E1BD1BA-DC10-41C7-8D42-B323510FD241}"/>
    <dgm:cxn modelId="{1D2E8670-F2FE-47C1-A0A8-D83BE6FE305D}" srcId="{5C606C72-8B57-4A40-A1F9-973EF73AF19C}" destId="{9B2DED18-0C35-4F65-A698-EB2A026ED8D4}" srcOrd="0" destOrd="0" parTransId="{715A0F54-DCCE-4535-BB9F-299CC76DFF0C}" sibTransId="{205BD300-1314-4B35-A0D8-5205A9F03283}"/>
    <dgm:cxn modelId="{2DD6A972-00D1-4997-B7A8-F42D16ECE14F}" type="presOf" srcId="{5C606C72-8B57-4A40-A1F9-973EF73AF19C}" destId="{446A962C-DA0F-41AF-9063-43D6F696E925}" srcOrd="0" destOrd="0" presId="urn:microsoft.com/office/officeart/2005/8/layout/hierarchy2"/>
    <dgm:cxn modelId="{16A1FD77-5BD2-428D-B348-19DBBAB72D6D}" type="presOf" srcId="{2EDE268A-5B5B-4F87-A866-8B07E5020E4B}" destId="{EBA7E1D7-DC7A-4B57-91F3-14D6FBC928C1}" srcOrd="1" destOrd="0" presId="urn:microsoft.com/office/officeart/2005/8/layout/hierarchy2"/>
    <dgm:cxn modelId="{5F878282-2EB5-4CA1-9246-EAE866A7332E}" srcId="{5C606C72-8B57-4A40-A1F9-973EF73AF19C}" destId="{5CE3D4C4-2161-4DA2-8667-B5408270A480}" srcOrd="2" destOrd="0" parTransId="{84C1409B-5F36-4AB1-82B6-860C349032C9}" sibTransId="{D36C89CB-A7F7-4724-BC0B-402FFB8EDA01}"/>
    <dgm:cxn modelId="{4A8A8D8A-AFC5-40A3-9606-F16B99402262}" type="presOf" srcId="{2EDE268A-5B5B-4F87-A866-8B07E5020E4B}" destId="{42DAEFB7-8469-4AD7-A570-C058CD8FBBB9}" srcOrd="0" destOrd="0" presId="urn:microsoft.com/office/officeart/2005/8/layout/hierarchy2"/>
    <dgm:cxn modelId="{41C91495-8DFA-447E-A701-37D9AF803C6F}" type="presOf" srcId="{A90EC66F-18D8-4182-AA55-8BB24113C057}" destId="{7C369913-9C96-400A-8C59-D5F48E8E2A7E}" srcOrd="0" destOrd="0" presId="urn:microsoft.com/office/officeart/2005/8/layout/hierarchy2"/>
    <dgm:cxn modelId="{FB919E9B-2235-4717-9498-009E81C88602}" type="presOf" srcId="{D3EC8F18-A67D-44D8-9D2A-F43FD37FD628}" destId="{4989F5DC-4179-4711-86E9-E64EE7A7F81E}" srcOrd="0" destOrd="0" presId="urn:microsoft.com/office/officeart/2005/8/layout/hierarchy2"/>
    <dgm:cxn modelId="{27CF41B1-02E2-4EF7-84D2-7C27EC23FE70}" type="presOf" srcId="{5CE3D4C4-2161-4DA2-8667-B5408270A480}" destId="{C35028C1-55DE-4EE5-9407-CB862CBF5634}" srcOrd="0" destOrd="0" presId="urn:microsoft.com/office/officeart/2005/8/layout/hierarchy2"/>
    <dgm:cxn modelId="{5C913AB7-4EFE-4767-BA92-E9D8EA3081A5}" type="presOf" srcId="{876D3065-76DD-4E21-AB9F-CC1FC8F63794}" destId="{9995879D-545A-4C0A-A948-F80D4EAE188B}" srcOrd="0" destOrd="0" presId="urn:microsoft.com/office/officeart/2005/8/layout/hierarchy2"/>
    <dgm:cxn modelId="{F3578ABD-6D3F-458E-A9BD-919279C63834}" type="presOf" srcId="{9B2DED18-0C35-4F65-A698-EB2A026ED8D4}" destId="{2D23DBB6-DFE3-4213-9E66-53088A2B5841}" srcOrd="0" destOrd="0" presId="urn:microsoft.com/office/officeart/2005/8/layout/hierarchy2"/>
    <dgm:cxn modelId="{15A766C9-9471-45C8-A8E3-357BC71A40BE}" type="presOf" srcId="{A90EC66F-18D8-4182-AA55-8BB24113C057}" destId="{AA774108-BB7D-4099-BF58-5019A68EA757}" srcOrd="1" destOrd="0" presId="urn:microsoft.com/office/officeart/2005/8/layout/hierarchy2"/>
    <dgm:cxn modelId="{9BCC4ACC-0DD1-4120-A225-483469619144}" srcId="{5CE3D4C4-2161-4DA2-8667-B5408270A480}" destId="{876D3065-76DD-4E21-AB9F-CC1FC8F63794}" srcOrd="1" destOrd="0" parTransId="{A90EC66F-18D8-4182-AA55-8BB24113C057}" sibTransId="{2AA6C2D2-99ED-4F47-B937-5B0F4C85A6FD}"/>
    <dgm:cxn modelId="{2580A4D0-ABB4-4CA9-B560-59432DA23838}" type="presParOf" srcId="{446A962C-DA0F-41AF-9063-43D6F696E925}" destId="{6DC0D03D-5B8B-4A84-B6D6-E1536AE9A74C}" srcOrd="0" destOrd="0" presId="urn:microsoft.com/office/officeart/2005/8/layout/hierarchy2"/>
    <dgm:cxn modelId="{440967F7-5767-4F22-AF6B-964E8B8BC67C}" type="presParOf" srcId="{6DC0D03D-5B8B-4A84-B6D6-E1536AE9A74C}" destId="{2D23DBB6-DFE3-4213-9E66-53088A2B5841}" srcOrd="0" destOrd="0" presId="urn:microsoft.com/office/officeart/2005/8/layout/hierarchy2"/>
    <dgm:cxn modelId="{394147E7-18A3-40E8-A046-CB8ADCF86287}" type="presParOf" srcId="{6DC0D03D-5B8B-4A84-B6D6-E1536AE9A74C}" destId="{DAAFA2B6-20DB-4E92-8A37-E91622728C99}" srcOrd="1" destOrd="0" presId="urn:microsoft.com/office/officeart/2005/8/layout/hierarchy2"/>
    <dgm:cxn modelId="{7192A9DE-4BA8-462A-8295-440D2AEB4CEA}" type="presParOf" srcId="{446A962C-DA0F-41AF-9063-43D6F696E925}" destId="{7F828D1E-F604-4235-87E8-1A13F1CB16C0}" srcOrd="1" destOrd="0" presId="urn:microsoft.com/office/officeart/2005/8/layout/hierarchy2"/>
    <dgm:cxn modelId="{99094238-5317-40E3-A6ED-647C204CADE6}" type="presParOf" srcId="{7F828D1E-F604-4235-87E8-1A13F1CB16C0}" destId="{4989F5DC-4179-4711-86E9-E64EE7A7F81E}" srcOrd="0" destOrd="0" presId="urn:microsoft.com/office/officeart/2005/8/layout/hierarchy2"/>
    <dgm:cxn modelId="{595E5BDE-A156-42AA-942E-7AE40DE163AA}" type="presParOf" srcId="{7F828D1E-F604-4235-87E8-1A13F1CB16C0}" destId="{282D959B-EC53-4297-BCC6-080AF2AE7F32}" srcOrd="1" destOrd="0" presId="urn:microsoft.com/office/officeart/2005/8/layout/hierarchy2"/>
    <dgm:cxn modelId="{9BF595A5-E955-4112-91D0-34BB94453BD9}" type="presParOf" srcId="{446A962C-DA0F-41AF-9063-43D6F696E925}" destId="{AE37A1FC-62F0-4CB7-A593-97A935908ED9}" srcOrd="2" destOrd="0" presId="urn:microsoft.com/office/officeart/2005/8/layout/hierarchy2"/>
    <dgm:cxn modelId="{42A0AA38-8A7D-4E66-9016-5A4B842F4784}" type="presParOf" srcId="{AE37A1FC-62F0-4CB7-A593-97A935908ED9}" destId="{C35028C1-55DE-4EE5-9407-CB862CBF5634}" srcOrd="0" destOrd="0" presId="urn:microsoft.com/office/officeart/2005/8/layout/hierarchy2"/>
    <dgm:cxn modelId="{E8D6BF48-E966-4106-AA40-55F412BA45AE}" type="presParOf" srcId="{AE37A1FC-62F0-4CB7-A593-97A935908ED9}" destId="{CEA73188-1DA2-4E3C-849E-3F4D48151853}" srcOrd="1" destOrd="0" presId="urn:microsoft.com/office/officeart/2005/8/layout/hierarchy2"/>
    <dgm:cxn modelId="{9FD6A731-76BD-40C2-9508-131FA93FEC4E}" type="presParOf" srcId="{CEA73188-1DA2-4E3C-849E-3F4D48151853}" destId="{42DAEFB7-8469-4AD7-A570-C058CD8FBBB9}" srcOrd="0" destOrd="0" presId="urn:microsoft.com/office/officeart/2005/8/layout/hierarchy2"/>
    <dgm:cxn modelId="{5FBA4674-959F-4C57-95EC-923B05E1CE9C}" type="presParOf" srcId="{42DAEFB7-8469-4AD7-A570-C058CD8FBBB9}" destId="{EBA7E1D7-DC7A-4B57-91F3-14D6FBC928C1}" srcOrd="0" destOrd="0" presId="urn:microsoft.com/office/officeart/2005/8/layout/hierarchy2"/>
    <dgm:cxn modelId="{423A69E6-0854-475C-A621-8ED1F4295D3D}" type="presParOf" srcId="{CEA73188-1DA2-4E3C-849E-3F4D48151853}" destId="{FE963FB5-0C87-4224-9122-6A5139EB6DD7}" srcOrd="1" destOrd="0" presId="urn:microsoft.com/office/officeart/2005/8/layout/hierarchy2"/>
    <dgm:cxn modelId="{81E8EEBB-3784-40F1-9742-3C13585A0E36}" type="presParOf" srcId="{FE963FB5-0C87-4224-9122-6A5139EB6DD7}" destId="{190D6E44-4643-4CD1-99E4-7B482C1E3799}" srcOrd="0" destOrd="0" presId="urn:microsoft.com/office/officeart/2005/8/layout/hierarchy2"/>
    <dgm:cxn modelId="{32D3E510-242F-4674-93D4-5A4D613A8113}" type="presParOf" srcId="{FE963FB5-0C87-4224-9122-6A5139EB6DD7}" destId="{04D74E11-0FA6-43B2-9822-2725324EB888}" srcOrd="1" destOrd="0" presId="urn:microsoft.com/office/officeart/2005/8/layout/hierarchy2"/>
    <dgm:cxn modelId="{245CD170-F70D-47BC-82AC-76FE48DAD1B2}" type="presParOf" srcId="{CEA73188-1DA2-4E3C-849E-3F4D48151853}" destId="{7C369913-9C96-400A-8C59-D5F48E8E2A7E}" srcOrd="2" destOrd="0" presId="urn:microsoft.com/office/officeart/2005/8/layout/hierarchy2"/>
    <dgm:cxn modelId="{490A96ED-585A-469B-81EF-2B0201982526}" type="presParOf" srcId="{7C369913-9C96-400A-8C59-D5F48E8E2A7E}" destId="{AA774108-BB7D-4099-BF58-5019A68EA757}" srcOrd="0" destOrd="0" presId="urn:microsoft.com/office/officeart/2005/8/layout/hierarchy2"/>
    <dgm:cxn modelId="{4EA27ED9-C93B-4ECF-893E-101E1C768B7F}" type="presParOf" srcId="{CEA73188-1DA2-4E3C-849E-3F4D48151853}" destId="{A26CA096-5534-41B7-9455-E91FC0BD3AD5}" srcOrd="3" destOrd="0" presId="urn:microsoft.com/office/officeart/2005/8/layout/hierarchy2"/>
    <dgm:cxn modelId="{F2F8D2F4-D71C-4018-93B0-11EBAE440C0A}" type="presParOf" srcId="{A26CA096-5534-41B7-9455-E91FC0BD3AD5}" destId="{9995879D-545A-4C0A-A948-F80D4EAE188B}" srcOrd="0" destOrd="0" presId="urn:microsoft.com/office/officeart/2005/8/layout/hierarchy2"/>
    <dgm:cxn modelId="{11256DDC-A036-4035-B435-2E3C0F22C605}" type="presParOf" srcId="{A26CA096-5534-41B7-9455-E91FC0BD3AD5}" destId="{2539B92F-FA23-4B78-9AAE-CC53710D4A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606C72-8B57-4A40-A1F9-973EF73AF19C}" type="doc">
      <dgm:prSet loTypeId="urn:microsoft.com/office/officeart/2005/8/layout/hierarchy2" loCatId="hierarchy" qsTypeId="urn:microsoft.com/office/officeart/2005/8/quickstyle/simple4" qsCatId="simple" csTypeId="urn:microsoft.com/office/officeart/2005/8/colors/colorful5" csCatId="colorful" phldr="1"/>
      <dgm:spPr/>
      <dgm:t>
        <a:bodyPr/>
        <a:lstStyle/>
        <a:p>
          <a:endParaRPr lang="en-US"/>
        </a:p>
      </dgm:t>
    </dgm:pt>
    <dgm:pt modelId="{19CFB4DA-6E69-45A3-8B2E-A27D3BFD4BD2}">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r>
            <a:rPr lang="en-US" sz="1400" kern="1200" err="1"/>
            <a:t>Sladden</a:t>
          </a:r>
          <a:r>
            <a:rPr lang="en-US" sz="1400" kern="1200"/>
            <a:t> Engineering was contracted to perform a geotechnical investigation to evaluate the differential settlement/uplift of the </a:t>
          </a:r>
          <a:r>
            <a:rPr lang="en-US" sz="1400" kern="1200">
              <a:solidFill>
                <a:prstClr val="white"/>
              </a:solidFill>
              <a:latin typeface="Calibri" panose="020F0502020204030204"/>
              <a:ea typeface="+mn-ea"/>
              <a:cs typeface="+mn-cs"/>
            </a:rPr>
            <a:t>tank</a:t>
          </a:r>
          <a:r>
            <a:rPr lang="en-US" sz="1400" kern="1200"/>
            <a:t>. </a:t>
          </a:r>
        </a:p>
      </dgm:t>
    </dgm:pt>
    <dgm:pt modelId="{D067E4FB-AFB3-4581-878D-26918CB409A9}" type="parTrans" cxnId="{5BEA8DB9-5085-4688-95DA-33385E10A97C}">
      <dgm:prSet/>
      <dgm:spPr/>
      <dgm:t>
        <a:bodyPr/>
        <a:lstStyle/>
        <a:p>
          <a:endParaRPr lang="en-US"/>
        </a:p>
      </dgm:t>
    </dgm:pt>
    <dgm:pt modelId="{920E05EB-3BE8-4445-8FC7-5BA1B19C1473}" type="sibTrans" cxnId="{5BEA8DB9-5085-4688-95DA-33385E10A97C}">
      <dgm:prSet/>
      <dgm:spPr/>
      <dgm:t>
        <a:bodyPr/>
        <a:lstStyle/>
        <a:p>
          <a:endParaRPr lang="en-US"/>
        </a:p>
      </dgm:t>
    </dgm:pt>
    <dgm:pt modelId="{CCD13F33-97D9-48B9-B404-99263060F5DC}">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400" kern="1200"/>
            <a:t>Conclusions and Recommendations </a:t>
          </a:r>
          <a:endParaRPr lang="en-US" sz="1400" kern="1200">
            <a:solidFill>
              <a:prstClr val="white"/>
            </a:solidFill>
            <a:latin typeface="Calibri" panose="020F0502020204030204"/>
            <a:ea typeface="+mn-ea"/>
            <a:cs typeface="+mn-cs"/>
          </a:endParaRPr>
        </a:p>
      </dgm:t>
    </dgm:pt>
    <dgm:pt modelId="{6E7E4E1F-5CA1-44B4-906A-79CE08571C0F}" type="parTrans" cxnId="{761CF62B-158C-4EF3-B396-F94B1785C90B}">
      <dgm:prSet/>
      <dgm:spPr/>
      <dgm:t>
        <a:bodyPr/>
        <a:lstStyle/>
        <a:p>
          <a:endParaRPr lang="en-US"/>
        </a:p>
      </dgm:t>
    </dgm:pt>
    <dgm:pt modelId="{F595CC23-BD2D-4857-B88E-91FDE77C267F}" type="sibTrans" cxnId="{761CF62B-158C-4EF3-B396-F94B1785C90B}">
      <dgm:prSet/>
      <dgm:spPr/>
      <dgm:t>
        <a:bodyPr/>
        <a:lstStyle/>
        <a:p>
          <a:endParaRPr lang="en-US"/>
        </a:p>
      </dgm:t>
    </dgm:pt>
    <dgm:pt modelId="{D807443A-C590-4E7D-9DBF-F4E4EDBBFA3B}">
      <dgm:prSet custT="1"/>
      <dgm:spPr/>
      <dgm:t>
        <a:bodyPr/>
        <a:lstStyle/>
        <a:p>
          <a:pPr algn="l"/>
          <a:r>
            <a:rPr lang="en-US" sz="1400"/>
            <a:t>The tank had experienced significant differential movement that had potentially damaged its long-term stability. </a:t>
          </a:r>
        </a:p>
      </dgm:t>
    </dgm:pt>
    <dgm:pt modelId="{A559A766-B007-4775-AD6C-6AA4717B90E6}" type="parTrans" cxnId="{1809C45A-BA9B-438A-B935-F70C03A7672E}">
      <dgm:prSet/>
      <dgm:spPr/>
      <dgm:t>
        <a:bodyPr/>
        <a:lstStyle/>
        <a:p>
          <a:endParaRPr lang="en-US"/>
        </a:p>
      </dgm:t>
    </dgm:pt>
    <dgm:pt modelId="{6F4491DE-BA8E-4D12-8591-06B0BC982343}" type="sibTrans" cxnId="{1809C45A-BA9B-438A-B935-F70C03A7672E}">
      <dgm:prSet/>
      <dgm:spPr/>
      <dgm:t>
        <a:bodyPr/>
        <a:lstStyle/>
        <a:p>
          <a:endParaRPr lang="en-US"/>
        </a:p>
      </dgm:t>
    </dgm:pt>
    <dgm:pt modelId="{3F280AE4-1A97-40A7-B15B-8925E7B24029}">
      <dgm:prSet custT="1"/>
      <dgm:spPr/>
      <dgm:t>
        <a:bodyPr/>
        <a:lstStyle/>
        <a:p>
          <a:pPr algn="l"/>
          <a:r>
            <a:rPr lang="en-US" sz="1400"/>
            <a:t>The movement was attributed to fill settlement beneath the tank, slope creep on the south side of the tank, and expansion of the highly expansive fill and bedrock materials beneath the site. </a:t>
          </a:r>
        </a:p>
      </dgm:t>
    </dgm:pt>
    <dgm:pt modelId="{AABE9D67-032B-493E-A547-220E2DAAD227}" type="parTrans" cxnId="{BB65C7C8-81C9-4365-9D3A-364481E9E620}">
      <dgm:prSet/>
      <dgm:spPr/>
      <dgm:t>
        <a:bodyPr/>
        <a:lstStyle/>
        <a:p>
          <a:endParaRPr lang="en-US"/>
        </a:p>
      </dgm:t>
    </dgm:pt>
    <dgm:pt modelId="{3E801610-7424-4485-8DD0-64DD012F4EEC}" type="sibTrans" cxnId="{BB65C7C8-81C9-4365-9D3A-364481E9E620}">
      <dgm:prSet/>
      <dgm:spPr/>
      <dgm:t>
        <a:bodyPr/>
        <a:lstStyle/>
        <a:p>
          <a:endParaRPr lang="en-US"/>
        </a:p>
      </dgm:t>
    </dgm:pt>
    <dgm:pt modelId="{BC23C0A0-1848-4C70-AD75-5E69780BC7D8}">
      <dgm:prSet custT="1"/>
      <dgm:spPr/>
      <dgm:t>
        <a:bodyPr/>
        <a:lstStyle/>
        <a:p>
          <a:pPr algn="l">
            <a:buFont typeface="Arial" panose="020B0604020202020204" pitchFamily="34" charset="0"/>
            <a:buNone/>
          </a:pPr>
          <a:r>
            <a:rPr lang="en-US" sz="1400"/>
            <a:t>They recommended regrading of the fill slope south of the tank, underpinning the tank and installing an internal concrete slab system.</a:t>
          </a:r>
        </a:p>
      </dgm:t>
    </dgm:pt>
    <dgm:pt modelId="{0FD19672-3444-4AD8-A960-769F8B24B5E3}" type="parTrans" cxnId="{E4281B8E-09D1-43DA-81F6-192FD83BAE65}">
      <dgm:prSet/>
      <dgm:spPr/>
      <dgm:t>
        <a:bodyPr/>
        <a:lstStyle/>
        <a:p>
          <a:endParaRPr lang="en-US"/>
        </a:p>
      </dgm:t>
    </dgm:pt>
    <dgm:pt modelId="{D1DC002A-5C15-4BA8-9011-AE970CDDECFD}" type="sibTrans" cxnId="{E4281B8E-09D1-43DA-81F6-192FD83BAE65}">
      <dgm:prSet/>
      <dgm:spPr/>
      <dgm:t>
        <a:bodyPr/>
        <a:lstStyle/>
        <a:p>
          <a:endParaRPr lang="en-US"/>
        </a:p>
      </dgm:t>
    </dgm:pt>
    <dgm:pt modelId="{446A962C-DA0F-41AF-9063-43D6F696E925}" type="pres">
      <dgm:prSet presAssocID="{5C606C72-8B57-4A40-A1F9-973EF73AF19C}" presName="diagram" presStyleCnt="0">
        <dgm:presLayoutVars>
          <dgm:chPref val="1"/>
          <dgm:dir/>
          <dgm:animOne val="branch"/>
          <dgm:animLvl val="lvl"/>
          <dgm:resizeHandles val="exact"/>
        </dgm:presLayoutVars>
      </dgm:prSet>
      <dgm:spPr/>
    </dgm:pt>
    <dgm:pt modelId="{4579E217-181B-41B6-BA0E-0AEC76F8B4CA}" type="pres">
      <dgm:prSet presAssocID="{19CFB4DA-6E69-45A3-8B2E-A27D3BFD4BD2}" presName="root1" presStyleCnt="0"/>
      <dgm:spPr/>
    </dgm:pt>
    <dgm:pt modelId="{34EDE6AB-F828-4051-B2A3-4AA4D18D8C40}" type="pres">
      <dgm:prSet presAssocID="{19CFB4DA-6E69-45A3-8B2E-A27D3BFD4BD2}" presName="LevelOneTextNode" presStyleLbl="node0" presStyleIdx="0" presStyleCnt="2">
        <dgm:presLayoutVars>
          <dgm:chPref val="3"/>
        </dgm:presLayoutVars>
      </dgm:prSet>
      <dgm:spPr>
        <a:xfrm>
          <a:off x="3542" y="437671"/>
          <a:ext cx="2774894" cy="1387447"/>
        </a:xfrm>
        <a:prstGeom prst="roundRect">
          <a:avLst>
            <a:gd name="adj" fmla="val 10000"/>
          </a:avLst>
        </a:prstGeom>
      </dgm:spPr>
    </dgm:pt>
    <dgm:pt modelId="{958D3A33-6D2C-42E9-894A-9F44F8032D91}" type="pres">
      <dgm:prSet presAssocID="{19CFB4DA-6E69-45A3-8B2E-A27D3BFD4BD2}" presName="level2hierChild" presStyleCnt="0"/>
      <dgm:spPr/>
    </dgm:pt>
    <dgm:pt modelId="{E2F0F016-E35F-4AF4-BC2F-231F076DC81D}" type="pres">
      <dgm:prSet presAssocID="{CCD13F33-97D9-48B9-B404-99263060F5DC}" presName="root1" presStyleCnt="0"/>
      <dgm:spPr/>
    </dgm:pt>
    <dgm:pt modelId="{F07E8E29-1EAE-4440-9006-A92AD3805959}" type="pres">
      <dgm:prSet presAssocID="{CCD13F33-97D9-48B9-B404-99263060F5DC}" presName="LevelOneTextNode" presStyleLbl="node0" presStyleIdx="1" presStyleCnt="2">
        <dgm:presLayoutVars>
          <dgm:chPref val="3"/>
        </dgm:presLayoutVars>
      </dgm:prSet>
      <dgm:spPr>
        <a:xfrm>
          <a:off x="3542" y="2033236"/>
          <a:ext cx="2774894" cy="1387447"/>
        </a:xfrm>
        <a:prstGeom prst="roundRect">
          <a:avLst>
            <a:gd name="adj" fmla="val 10000"/>
          </a:avLst>
        </a:prstGeom>
      </dgm:spPr>
    </dgm:pt>
    <dgm:pt modelId="{4DC86C9A-88DE-4259-A672-43A222DDE412}" type="pres">
      <dgm:prSet presAssocID="{CCD13F33-97D9-48B9-B404-99263060F5DC}" presName="level2hierChild" presStyleCnt="0"/>
      <dgm:spPr/>
    </dgm:pt>
    <dgm:pt modelId="{0F1D45A6-DB17-4A9F-8DF3-A55FFBAF2C7E}" type="pres">
      <dgm:prSet presAssocID="{A559A766-B007-4775-AD6C-6AA4717B90E6}" presName="conn2-1" presStyleLbl="parChTrans1D2" presStyleIdx="0" presStyleCnt="3"/>
      <dgm:spPr/>
    </dgm:pt>
    <dgm:pt modelId="{1637B1C1-694F-45C0-97B3-60FA1F78CA09}" type="pres">
      <dgm:prSet presAssocID="{A559A766-B007-4775-AD6C-6AA4717B90E6}" presName="connTx" presStyleLbl="parChTrans1D2" presStyleIdx="0" presStyleCnt="3"/>
      <dgm:spPr/>
    </dgm:pt>
    <dgm:pt modelId="{32DB92D0-3C1B-4836-AE14-FBE4EAF40505}" type="pres">
      <dgm:prSet presAssocID="{D807443A-C590-4E7D-9DBF-F4E4EDBBFA3B}" presName="root2" presStyleCnt="0"/>
      <dgm:spPr/>
    </dgm:pt>
    <dgm:pt modelId="{1FD8C529-BE70-4890-BE3C-B49830A333E6}" type="pres">
      <dgm:prSet presAssocID="{D807443A-C590-4E7D-9DBF-F4E4EDBBFA3B}" presName="LevelTwoTextNode" presStyleLbl="node2" presStyleIdx="0" presStyleCnt="3">
        <dgm:presLayoutVars>
          <dgm:chPref val="3"/>
        </dgm:presLayoutVars>
      </dgm:prSet>
      <dgm:spPr/>
    </dgm:pt>
    <dgm:pt modelId="{2213FF88-84B3-4792-B006-9EE370BEC002}" type="pres">
      <dgm:prSet presAssocID="{D807443A-C590-4E7D-9DBF-F4E4EDBBFA3B}" presName="level3hierChild" presStyleCnt="0"/>
      <dgm:spPr/>
    </dgm:pt>
    <dgm:pt modelId="{14CC9344-19DB-4B2F-A5DA-C1CC2EB55762}" type="pres">
      <dgm:prSet presAssocID="{AABE9D67-032B-493E-A547-220E2DAAD227}" presName="conn2-1" presStyleLbl="parChTrans1D2" presStyleIdx="1" presStyleCnt="3"/>
      <dgm:spPr/>
    </dgm:pt>
    <dgm:pt modelId="{01658808-33A4-4691-822A-159AB35B9B67}" type="pres">
      <dgm:prSet presAssocID="{AABE9D67-032B-493E-A547-220E2DAAD227}" presName="connTx" presStyleLbl="parChTrans1D2" presStyleIdx="1" presStyleCnt="3"/>
      <dgm:spPr/>
    </dgm:pt>
    <dgm:pt modelId="{8263E6CF-8C8E-4BBB-BA8A-59420EFDCF4C}" type="pres">
      <dgm:prSet presAssocID="{3F280AE4-1A97-40A7-B15B-8925E7B24029}" presName="root2" presStyleCnt="0"/>
      <dgm:spPr/>
    </dgm:pt>
    <dgm:pt modelId="{42DB8276-0BC1-410A-BACB-2962D880929F}" type="pres">
      <dgm:prSet presAssocID="{3F280AE4-1A97-40A7-B15B-8925E7B24029}" presName="LevelTwoTextNode" presStyleLbl="node2" presStyleIdx="1" presStyleCnt="3">
        <dgm:presLayoutVars>
          <dgm:chPref val="3"/>
        </dgm:presLayoutVars>
      </dgm:prSet>
      <dgm:spPr/>
    </dgm:pt>
    <dgm:pt modelId="{34D91F0D-8C74-4605-9850-AE149E6008B1}" type="pres">
      <dgm:prSet presAssocID="{3F280AE4-1A97-40A7-B15B-8925E7B24029}" presName="level3hierChild" presStyleCnt="0"/>
      <dgm:spPr/>
    </dgm:pt>
    <dgm:pt modelId="{7AA0CB5F-093B-4E86-93A0-0207FC255743}" type="pres">
      <dgm:prSet presAssocID="{0FD19672-3444-4AD8-A960-769F8B24B5E3}" presName="conn2-1" presStyleLbl="parChTrans1D2" presStyleIdx="2" presStyleCnt="3"/>
      <dgm:spPr/>
    </dgm:pt>
    <dgm:pt modelId="{4835C94F-A61E-40CD-A93D-5D239E6C64AD}" type="pres">
      <dgm:prSet presAssocID="{0FD19672-3444-4AD8-A960-769F8B24B5E3}" presName="connTx" presStyleLbl="parChTrans1D2" presStyleIdx="2" presStyleCnt="3"/>
      <dgm:spPr/>
    </dgm:pt>
    <dgm:pt modelId="{0C252137-07D5-4C18-98CE-FF3B087A1D2B}" type="pres">
      <dgm:prSet presAssocID="{BC23C0A0-1848-4C70-AD75-5E69780BC7D8}" presName="root2" presStyleCnt="0"/>
      <dgm:spPr/>
    </dgm:pt>
    <dgm:pt modelId="{72F54F9D-7FC1-45C1-9A7D-05C69C218747}" type="pres">
      <dgm:prSet presAssocID="{BC23C0A0-1848-4C70-AD75-5E69780BC7D8}" presName="LevelTwoTextNode" presStyleLbl="node2" presStyleIdx="2" presStyleCnt="3">
        <dgm:presLayoutVars>
          <dgm:chPref val="3"/>
        </dgm:presLayoutVars>
      </dgm:prSet>
      <dgm:spPr/>
    </dgm:pt>
    <dgm:pt modelId="{3590C277-850D-4057-86E9-7D8020283018}" type="pres">
      <dgm:prSet presAssocID="{BC23C0A0-1848-4C70-AD75-5E69780BC7D8}" presName="level3hierChild" presStyleCnt="0"/>
      <dgm:spPr/>
    </dgm:pt>
  </dgm:ptLst>
  <dgm:cxnLst>
    <dgm:cxn modelId="{F0C89203-B59A-4AAB-96F8-3905621A2138}" type="presOf" srcId="{0FD19672-3444-4AD8-A960-769F8B24B5E3}" destId="{4835C94F-A61E-40CD-A93D-5D239E6C64AD}" srcOrd="1" destOrd="0" presId="urn:microsoft.com/office/officeart/2005/8/layout/hierarchy2"/>
    <dgm:cxn modelId="{761CF62B-158C-4EF3-B396-F94B1785C90B}" srcId="{5C606C72-8B57-4A40-A1F9-973EF73AF19C}" destId="{CCD13F33-97D9-48B9-B404-99263060F5DC}" srcOrd="1" destOrd="0" parTransId="{6E7E4E1F-5CA1-44B4-906A-79CE08571C0F}" sibTransId="{F595CC23-BD2D-4857-B88E-91FDE77C267F}"/>
    <dgm:cxn modelId="{A9C92936-4086-4401-A749-90AB61189854}" type="presOf" srcId="{3F280AE4-1A97-40A7-B15B-8925E7B24029}" destId="{42DB8276-0BC1-410A-BACB-2962D880929F}" srcOrd="0" destOrd="0" presId="urn:microsoft.com/office/officeart/2005/8/layout/hierarchy2"/>
    <dgm:cxn modelId="{C1325A60-7C24-4902-96C7-672EC11072AC}" type="presOf" srcId="{AABE9D67-032B-493E-A547-220E2DAAD227}" destId="{14CC9344-19DB-4B2F-A5DA-C1CC2EB55762}" srcOrd="0" destOrd="0" presId="urn:microsoft.com/office/officeart/2005/8/layout/hierarchy2"/>
    <dgm:cxn modelId="{C9785442-C1F2-4FED-B371-392C3BD9F9E2}" type="presOf" srcId="{CCD13F33-97D9-48B9-B404-99263060F5DC}" destId="{F07E8E29-1EAE-4440-9006-A92AD3805959}" srcOrd="0" destOrd="0" presId="urn:microsoft.com/office/officeart/2005/8/layout/hierarchy2"/>
    <dgm:cxn modelId="{8F7E3A4B-88DA-4D72-92D1-B7017D618E8A}" type="presOf" srcId="{BC23C0A0-1848-4C70-AD75-5E69780BC7D8}" destId="{72F54F9D-7FC1-45C1-9A7D-05C69C218747}" srcOrd="0" destOrd="0" presId="urn:microsoft.com/office/officeart/2005/8/layout/hierarchy2"/>
    <dgm:cxn modelId="{2DD6A972-00D1-4997-B7A8-F42D16ECE14F}" type="presOf" srcId="{5C606C72-8B57-4A40-A1F9-973EF73AF19C}" destId="{446A962C-DA0F-41AF-9063-43D6F696E925}" srcOrd="0" destOrd="0" presId="urn:microsoft.com/office/officeart/2005/8/layout/hierarchy2"/>
    <dgm:cxn modelId="{1809C45A-BA9B-438A-B935-F70C03A7672E}" srcId="{CCD13F33-97D9-48B9-B404-99263060F5DC}" destId="{D807443A-C590-4E7D-9DBF-F4E4EDBBFA3B}" srcOrd="0" destOrd="0" parTransId="{A559A766-B007-4775-AD6C-6AA4717B90E6}" sibTransId="{6F4491DE-BA8E-4D12-8591-06B0BC982343}"/>
    <dgm:cxn modelId="{E4281B8E-09D1-43DA-81F6-192FD83BAE65}" srcId="{CCD13F33-97D9-48B9-B404-99263060F5DC}" destId="{BC23C0A0-1848-4C70-AD75-5E69780BC7D8}" srcOrd="2" destOrd="0" parTransId="{0FD19672-3444-4AD8-A960-769F8B24B5E3}" sibTransId="{D1DC002A-5C15-4BA8-9011-AE970CDDECFD}"/>
    <dgm:cxn modelId="{32534E93-93D3-4A87-B993-FEA6D563953F}" type="presOf" srcId="{A559A766-B007-4775-AD6C-6AA4717B90E6}" destId="{0F1D45A6-DB17-4A9F-8DF3-A55FFBAF2C7E}" srcOrd="0" destOrd="0" presId="urn:microsoft.com/office/officeart/2005/8/layout/hierarchy2"/>
    <dgm:cxn modelId="{18BDE5AC-2C7A-47BB-AAF5-8672BC3D7013}" type="presOf" srcId="{0FD19672-3444-4AD8-A960-769F8B24B5E3}" destId="{7AA0CB5F-093B-4E86-93A0-0207FC255743}" srcOrd="0" destOrd="0" presId="urn:microsoft.com/office/officeart/2005/8/layout/hierarchy2"/>
    <dgm:cxn modelId="{5BEA8DB9-5085-4688-95DA-33385E10A97C}" srcId="{5C606C72-8B57-4A40-A1F9-973EF73AF19C}" destId="{19CFB4DA-6E69-45A3-8B2E-A27D3BFD4BD2}" srcOrd="0" destOrd="0" parTransId="{D067E4FB-AFB3-4581-878D-26918CB409A9}" sibTransId="{920E05EB-3BE8-4445-8FC7-5BA1B19C1473}"/>
    <dgm:cxn modelId="{AAB662C4-B6AA-4839-875B-0CF485D4EEA5}" type="presOf" srcId="{D807443A-C590-4E7D-9DBF-F4E4EDBBFA3B}" destId="{1FD8C529-BE70-4890-BE3C-B49830A333E6}" srcOrd="0" destOrd="0" presId="urn:microsoft.com/office/officeart/2005/8/layout/hierarchy2"/>
    <dgm:cxn modelId="{BB65C7C8-81C9-4365-9D3A-364481E9E620}" srcId="{CCD13F33-97D9-48B9-B404-99263060F5DC}" destId="{3F280AE4-1A97-40A7-B15B-8925E7B24029}" srcOrd="1" destOrd="0" parTransId="{AABE9D67-032B-493E-A547-220E2DAAD227}" sibTransId="{3E801610-7424-4485-8DD0-64DD012F4EEC}"/>
    <dgm:cxn modelId="{58747DCB-B4FE-4DA1-AF06-4077B9369DDD}" type="presOf" srcId="{A559A766-B007-4775-AD6C-6AA4717B90E6}" destId="{1637B1C1-694F-45C0-97B3-60FA1F78CA09}" srcOrd="1" destOrd="0" presId="urn:microsoft.com/office/officeart/2005/8/layout/hierarchy2"/>
    <dgm:cxn modelId="{8DA328CD-F2A9-4139-ACD2-B8AE08F69CF0}" type="presOf" srcId="{AABE9D67-032B-493E-A547-220E2DAAD227}" destId="{01658808-33A4-4691-822A-159AB35B9B67}" srcOrd="1" destOrd="0" presId="urn:microsoft.com/office/officeart/2005/8/layout/hierarchy2"/>
    <dgm:cxn modelId="{1EA528D6-2E1F-4C79-B11A-AE4E6ED76F5E}" type="presOf" srcId="{19CFB4DA-6E69-45A3-8B2E-A27D3BFD4BD2}" destId="{34EDE6AB-F828-4051-B2A3-4AA4D18D8C40}" srcOrd="0" destOrd="0" presId="urn:microsoft.com/office/officeart/2005/8/layout/hierarchy2"/>
    <dgm:cxn modelId="{4A71D9C0-44CF-4B5F-BA7C-FEC8F9FA584B}" type="presParOf" srcId="{446A962C-DA0F-41AF-9063-43D6F696E925}" destId="{4579E217-181B-41B6-BA0E-0AEC76F8B4CA}" srcOrd="0" destOrd="0" presId="urn:microsoft.com/office/officeart/2005/8/layout/hierarchy2"/>
    <dgm:cxn modelId="{E492DD6F-BFC9-40DB-9066-8D7BEDC8D54E}" type="presParOf" srcId="{4579E217-181B-41B6-BA0E-0AEC76F8B4CA}" destId="{34EDE6AB-F828-4051-B2A3-4AA4D18D8C40}" srcOrd="0" destOrd="0" presId="urn:microsoft.com/office/officeart/2005/8/layout/hierarchy2"/>
    <dgm:cxn modelId="{557BD115-2522-4490-BD21-5BE7A18D231E}" type="presParOf" srcId="{4579E217-181B-41B6-BA0E-0AEC76F8B4CA}" destId="{958D3A33-6D2C-42E9-894A-9F44F8032D91}" srcOrd="1" destOrd="0" presId="urn:microsoft.com/office/officeart/2005/8/layout/hierarchy2"/>
    <dgm:cxn modelId="{41D9FD65-F732-4C66-9276-32305A4A1050}" type="presParOf" srcId="{446A962C-DA0F-41AF-9063-43D6F696E925}" destId="{E2F0F016-E35F-4AF4-BC2F-231F076DC81D}" srcOrd="1" destOrd="0" presId="urn:microsoft.com/office/officeart/2005/8/layout/hierarchy2"/>
    <dgm:cxn modelId="{E95984DA-12D6-424E-84B8-CC8051F51F46}" type="presParOf" srcId="{E2F0F016-E35F-4AF4-BC2F-231F076DC81D}" destId="{F07E8E29-1EAE-4440-9006-A92AD3805959}" srcOrd="0" destOrd="0" presId="urn:microsoft.com/office/officeart/2005/8/layout/hierarchy2"/>
    <dgm:cxn modelId="{B726115B-596E-4BE8-9D70-FCBF35457212}" type="presParOf" srcId="{E2F0F016-E35F-4AF4-BC2F-231F076DC81D}" destId="{4DC86C9A-88DE-4259-A672-43A222DDE412}" srcOrd="1" destOrd="0" presId="urn:microsoft.com/office/officeart/2005/8/layout/hierarchy2"/>
    <dgm:cxn modelId="{FAE1DFD6-6800-413E-AEBC-ECFF4DDC3C7B}" type="presParOf" srcId="{4DC86C9A-88DE-4259-A672-43A222DDE412}" destId="{0F1D45A6-DB17-4A9F-8DF3-A55FFBAF2C7E}" srcOrd="0" destOrd="0" presId="urn:microsoft.com/office/officeart/2005/8/layout/hierarchy2"/>
    <dgm:cxn modelId="{3B719890-59EC-409B-A637-117D63376D69}" type="presParOf" srcId="{0F1D45A6-DB17-4A9F-8DF3-A55FFBAF2C7E}" destId="{1637B1C1-694F-45C0-97B3-60FA1F78CA09}" srcOrd="0" destOrd="0" presId="urn:microsoft.com/office/officeart/2005/8/layout/hierarchy2"/>
    <dgm:cxn modelId="{381A382C-0ECA-427C-90E4-1EA2A8497147}" type="presParOf" srcId="{4DC86C9A-88DE-4259-A672-43A222DDE412}" destId="{32DB92D0-3C1B-4836-AE14-FBE4EAF40505}" srcOrd="1" destOrd="0" presId="urn:microsoft.com/office/officeart/2005/8/layout/hierarchy2"/>
    <dgm:cxn modelId="{453608D6-6B7A-41A5-9D40-847756634853}" type="presParOf" srcId="{32DB92D0-3C1B-4836-AE14-FBE4EAF40505}" destId="{1FD8C529-BE70-4890-BE3C-B49830A333E6}" srcOrd="0" destOrd="0" presId="urn:microsoft.com/office/officeart/2005/8/layout/hierarchy2"/>
    <dgm:cxn modelId="{EF0DD63F-BBB2-484A-A36B-45602606DEFC}" type="presParOf" srcId="{32DB92D0-3C1B-4836-AE14-FBE4EAF40505}" destId="{2213FF88-84B3-4792-B006-9EE370BEC002}" srcOrd="1" destOrd="0" presId="urn:microsoft.com/office/officeart/2005/8/layout/hierarchy2"/>
    <dgm:cxn modelId="{506B91CD-1503-4D22-A0C7-B9A265C26420}" type="presParOf" srcId="{4DC86C9A-88DE-4259-A672-43A222DDE412}" destId="{14CC9344-19DB-4B2F-A5DA-C1CC2EB55762}" srcOrd="2" destOrd="0" presId="urn:microsoft.com/office/officeart/2005/8/layout/hierarchy2"/>
    <dgm:cxn modelId="{1967C0FA-EE83-442D-8932-D1B9EFCBE0BC}" type="presParOf" srcId="{14CC9344-19DB-4B2F-A5DA-C1CC2EB55762}" destId="{01658808-33A4-4691-822A-159AB35B9B67}" srcOrd="0" destOrd="0" presId="urn:microsoft.com/office/officeart/2005/8/layout/hierarchy2"/>
    <dgm:cxn modelId="{1D1947ED-1137-4770-9FE9-9D3A7735ACAB}" type="presParOf" srcId="{4DC86C9A-88DE-4259-A672-43A222DDE412}" destId="{8263E6CF-8C8E-4BBB-BA8A-59420EFDCF4C}" srcOrd="3" destOrd="0" presId="urn:microsoft.com/office/officeart/2005/8/layout/hierarchy2"/>
    <dgm:cxn modelId="{28E30929-95D9-426E-B93D-568D758B8A35}" type="presParOf" srcId="{8263E6CF-8C8E-4BBB-BA8A-59420EFDCF4C}" destId="{42DB8276-0BC1-410A-BACB-2962D880929F}" srcOrd="0" destOrd="0" presId="urn:microsoft.com/office/officeart/2005/8/layout/hierarchy2"/>
    <dgm:cxn modelId="{B5FD7634-BAE8-4BF8-A3D8-0F7DF72DC5F5}" type="presParOf" srcId="{8263E6CF-8C8E-4BBB-BA8A-59420EFDCF4C}" destId="{34D91F0D-8C74-4605-9850-AE149E6008B1}" srcOrd="1" destOrd="0" presId="urn:microsoft.com/office/officeart/2005/8/layout/hierarchy2"/>
    <dgm:cxn modelId="{169DCA08-2870-4107-BFC1-9FAD1EE793BA}" type="presParOf" srcId="{4DC86C9A-88DE-4259-A672-43A222DDE412}" destId="{7AA0CB5F-093B-4E86-93A0-0207FC255743}" srcOrd="4" destOrd="0" presId="urn:microsoft.com/office/officeart/2005/8/layout/hierarchy2"/>
    <dgm:cxn modelId="{5600F879-479D-49CB-A7E1-4407EE29910D}" type="presParOf" srcId="{7AA0CB5F-093B-4E86-93A0-0207FC255743}" destId="{4835C94F-A61E-40CD-A93D-5D239E6C64AD}" srcOrd="0" destOrd="0" presId="urn:microsoft.com/office/officeart/2005/8/layout/hierarchy2"/>
    <dgm:cxn modelId="{BB7D723A-029A-43D6-B31F-F4CA625C83BC}" type="presParOf" srcId="{4DC86C9A-88DE-4259-A672-43A222DDE412}" destId="{0C252137-07D5-4C18-98CE-FF3B087A1D2B}" srcOrd="5" destOrd="0" presId="urn:microsoft.com/office/officeart/2005/8/layout/hierarchy2"/>
    <dgm:cxn modelId="{490BBFF9-944E-4943-8467-AD7BC426E9FF}" type="presParOf" srcId="{0C252137-07D5-4C18-98CE-FF3B087A1D2B}" destId="{72F54F9D-7FC1-45C1-9A7D-05C69C218747}" srcOrd="0" destOrd="0" presId="urn:microsoft.com/office/officeart/2005/8/layout/hierarchy2"/>
    <dgm:cxn modelId="{21444088-E949-4F3F-B864-6FD2C8A53839}" type="presParOf" srcId="{0C252137-07D5-4C18-98CE-FF3B087A1D2B}" destId="{3590C277-850D-4057-86E9-7D802028301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606C72-8B57-4A40-A1F9-973EF73AF19C}" type="doc">
      <dgm:prSet loTypeId="urn:microsoft.com/office/officeart/2005/8/layout/hierarchy2" loCatId="hierarchy" qsTypeId="urn:microsoft.com/office/officeart/2005/8/quickstyle/simple4" qsCatId="simple" csTypeId="urn:microsoft.com/office/officeart/2005/8/colors/colorful5" csCatId="colorful" phldr="1"/>
      <dgm:spPr/>
      <dgm:t>
        <a:bodyPr/>
        <a:lstStyle/>
        <a:p>
          <a:endParaRPr lang="en-US"/>
        </a:p>
      </dgm:t>
    </dgm:pt>
    <dgm:pt modelId="{90B27F03-5707-462B-9F85-3465026B7324}">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r>
            <a:rPr lang="en-US" sz="1400"/>
            <a:t>Kennedy/Jenks was contracted to conduct a study into the ongoing distress which included uplift of the tank floor first documented in the 1990’s as well as movement in the inlet/outlet pipes flexible joints.  </a:t>
          </a:r>
        </a:p>
      </dgm:t>
    </dgm:pt>
    <dgm:pt modelId="{F35BE678-D197-4F03-A369-2F137F01C262}" type="parTrans" cxnId="{4F440571-60A1-48D1-87D9-1A430B3D1BFA}">
      <dgm:prSet/>
      <dgm:spPr/>
      <dgm:t>
        <a:bodyPr/>
        <a:lstStyle/>
        <a:p>
          <a:endParaRPr lang="en-US"/>
        </a:p>
      </dgm:t>
    </dgm:pt>
    <dgm:pt modelId="{3FF4C212-48AE-48E8-B7C2-79B4A2B5A7EF}" type="sibTrans" cxnId="{4F440571-60A1-48D1-87D9-1A430B3D1BFA}">
      <dgm:prSet/>
      <dgm:spPr/>
      <dgm:t>
        <a:bodyPr/>
        <a:lstStyle/>
        <a:p>
          <a:endParaRPr lang="en-US"/>
        </a:p>
      </dgm:t>
    </dgm:pt>
    <dgm:pt modelId="{25DB3CBE-6C7D-4F26-842C-BCB9304E1493}">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400" kern="1200">
              <a:solidFill>
                <a:prstClr val="white"/>
              </a:solidFill>
              <a:latin typeface="Calibri" panose="020F0502020204030204"/>
              <a:ea typeface="+mn-ea"/>
              <a:cs typeface="+mn-cs"/>
            </a:rPr>
            <a:t>Conclusions and Recommendations </a:t>
          </a:r>
        </a:p>
      </dgm:t>
    </dgm:pt>
    <dgm:pt modelId="{1F3DB5F0-3001-4F5B-ADAC-42F28E2F2EF8}" type="parTrans" cxnId="{93C565AB-21E7-45F2-BC20-69FC64E407AB}">
      <dgm:prSet/>
      <dgm:spPr/>
      <dgm:t>
        <a:bodyPr/>
        <a:lstStyle/>
        <a:p>
          <a:endParaRPr lang="en-US"/>
        </a:p>
      </dgm:t>
    </dgm:pt>
    <dgm:pt modelId="{1158C528-0088-4AF8-9570-04F3645A740E}" type="sibTrans" cxnId="{93C565AB-21E7-45F2-BC20-69FC64E407AB}">
      <dgm:prSet/>
      <dgm:spPr/>
      <dgm:t>
        <a:bodyPr/>
        <a:lstStyle/>
        <a:p>
          <a:endParaRPr lang="en-US"/>
        </a:p>
      </dgm:t>
    </dgm:pt>
    <dgm:pt modelId="{FFABCB83-495A-4610-B72A-15A694DA132C}">
      <dgm:prSet custT="1"/>
      <dgm:spPr/>
      <dgm:t>
        <a:bodyPr/>
        <a:lstStyle/>
        <a:p>
          <a:pPr algn="l"/>
          <a:r>
            <a:rPr lang="en-US" sz="1400"/>
            <a:t>The southern slope is subject to failure during a seismic event. Additionally, they indicate that the tank was past its 75 percent design life</a:t>
          </a:r>
          <a:r>
            <a:rPr lang="en-US" sz="1700"/>
            <a:t>.</a:t>
          </a:r>
        </a:p>
      </dgm:t>
    </dgm:pt>
    <dgm:pt modelId="{0A112AB2-EF4C-491C-9DD9-35A2C2103DC0}" type="parTrans" cxnId="{28B54655-6DD4-4FFC-B129-2B51DA614241}">
      <dgm:prSet/>
      <dgm:spPr/>
      <dgm:t>
        <a:bodyPr/>
        <a:lstStyle/>
        <a:p>
          <a:endParaRPr lang="en-US"/>
        </a:p>
      </dgm:t>
    </dgm:pt>
    <dgm:pt modelId="{2B4F8099-80BD-45CC-85C3-9CAED88A0177}" type="sibTrans" cxnId="{28B54655-6DD4-4FFC-B129-2B51DA614241}">
      <dgm:prSet/>
      <dgm:spPr/>
      <dgm:t>
        <a:bodyPr/>
        <a:lstStyle/>
        <a:p>
          <a:endParaRPr lang="en-US"/>
        </a:p>
      </dgm:t>
    </dgm:pt>
    <dgm:pt modelId="{2303C567-DD8C-4509-854C-CA099B7C31A8}">
      <dgm:prSet custT="1"/>
      <dgm:spPr/>
      <dgm:t>
        <a:bodyPr/>
        <a:lstStyle/>
        <a:p>
          <a:pPr algn="l"/>
          <a:r>
            <a:rPr lang="en-US" sz="1400"/>
            <a:t>They provided several options to the District ranging from tank retrofits to tank replacement. </a:t>
          </a:r>
        </a:p>
      </dgm:t>
    </dgm:pt>
    <dgm:pt modelId="{FA8C6717-CE78-40FE-8D3C-B793F4B50F0D}" type="parTrans" cxnId="{B2D71609-6522-47A3-AB53-87DBB90C0197}">
      <dgm:prSet/>
      <dgm:spPr/>
      <dgm:t>
        <a:bodyPr/>
        <a:lstStyle/>
        <a:p>
          <a:endParaRPr lang="en-US"/>
        </a:p>
      </dgm:t>
    </dgm:pt>
    <dgm:pt modelId="{EBA49B95-E470-45EB-8C9A-3736593C8D3C}" type="sibTrans" cxnId="{B2D71609-6522-47A3-AB53-87DBB90C0197}">
      <dgm:prSet/>
      <dgm:spPr/>
      <dgm:t>
        <a:bodyPr/>
        <a:lstStyle/>
        <a:p>
          <a:endParaRPr lang="en-US"/>
        </a:p>
      </dgm:t>
    </dgm:pt>
    <dgm:pt modelId="{446A962C-DA0F-41AF-9063-43D6F696E925}" type="pres">
      <dgm:prSet presAssocID="{5C606C72-8B57-4A40-A1F9-973EF73AF19C}" presName="diagram" presStyleCnt="0">
        <dgm:presLayoutVars>
          <dgm:chPref val="1"/>
          <dgm:dir/>
          <dgm:animOne val="branch"/>
          <dgm:animLvl val="lvl"/>
          <dgm:resizeHandles val="exact"/>
        </dgm:presLayoutVars>
      </dgm:prSet>
      <dgm:spPr/>
    </dgm:pt>
    <dgm:pt modelId="{B214BAEA-C97C-4FFA-B67E-1E766645B564}" type="pres">
      <dgm:prSet presAssocID="{90B27F03-5707-462B-9F85-3465026B7324}" presName="root1" presStyleCnt="0"/>
      <dgm:spPr/>
    </dgm:pt>
    <dgm:pt modelId="{9F3F6998-6A08-4890-A502-514A63A76165}" type="pres">
      <dgm:prSet presAssocID="{90B27F03-5707-462B-9F85-3465026B7324}" presName="LevelOneTextNode" presStyleLbl="node0" presStyleIdx="0" presStyleCnt="2">
        <dgm:presLayoutVars>
          <dgm:chPref val="3"/>
        </dgm:presLayoutVars>
      </dgm:prSet>
      <dgm:spPr>
        <a:xfrm>
          <a:off x="6794" y="838408"/>
          <a:ext cx="2772184" cy="1386092"/>
        </a:xfrm>
        <a:prstGeom prst="roundRect">
          <a:avLst>
            <a:gd name="adj" fmla="val 10000"/>
          </a:avLst>
        </a:prstGeom>
      </dgm:spPr>
    </dgm:pt>
    <dgm:pt modelId="{4352E938-81A8-4625-8A26-9026E29AD4B7}" type="pres">
      <dgm:prSet presAssocID="{90B27F03-5707-462B-9F85-3465026B7324}" presName="level2hierChild" presStyleCnt="0"/>
      <dgm:spPr/>
    </dgm:pt>
    <dgm:pt modelId="{A74F480B-C229-4E53-91AF-5A5A15C69DE9}" type="pres">
      <dgm:prSet presAssocID="{25DB3CBE-6C7D-4F26-842C-BCB9304E1493}" presName="root1" presStyleCnt="0"/>
      <dgm:spPr/>
    </dgm:pt>
    <dgm:pt modelId="{4AD2CCA0-615C-45AC-9DE0-F43BA44508B1}" type="pres">
      <dgm:prSet presAssocID="{25DB3CBE-6C7D-4F26-842C-BCB9304E1493}" presName="LevelOneTextNode" presStyleLbl="node0" presStyleIdx="1" presStyleCnt="2">
        <dgm:presLayoutVars>
          <dgm:chPref val="3"/>
        </dgm:presLayoutVars>
      </dgm:prSet>
      <dgm:spPr>
        <a:xfrm>
          <a:off x="3542" y="2432127"/>
          <a:ext cx="2774894" cy="1387447"/>
        </a:xfrm>
        <a:prstGeom prst="roundRect">
          <a:avLst>
            <a:gd name="adj" fmla="val 10000"/>
          </a:avLst>
        </a:prstGeom>
      </dgm:spPr>
    </dgm:pt>
    <dgm:pt modelId="{56B74E91-0C95-4C40-8165-0AD3CD2CAF97}" type="pres">
      <dgm:prSet presAssocID="{25DB3CBE-6C7D-4F26-842C-BCB9304E1493}" presName="level2hierChild" presStyleCnt="0"/>
      <dgm:spPr/>
    </dgm:pt>
    <dgm:pt modelId="{9D3C558F-16FE-4FEF-98C9-FA34886629F2}" type="pres">
      <dgm:prSet presAssocID="{0A112AB2-EF4C-491C-9DD9-35A2C2103DC0}" presName="conn2-1" presStyleLbl="parChTrans1D2" presStyleIdx="0" presStyleCnt="2"/>
      <dgm:spPr/>
    </dgm:pt>
    <dgm:pt modelId="{A6A06207-3624-45D3-A556-A7E91A317EED}" type="pres">
      <dgm:prSet presAssocID="{0A112AB2-EF4C-491C-9DD9-35A2C2103DC0}" presName="connTx" presStyleLbl="parChTrans1D2" presStyleIdx="0" presStyleCnt="2"/>
      <dgm:spPr/>
    </dgm:pt>
    <dgm:pt modelId="{E6D81B46-2B8B-4647-ACBB-1A75441A2751}" type="pres">
      <dgm:prSet presAssocID="{FFABCB83-495A-4610-B72A-15A694DA132C}" presName="root2" presStyleCnt="0"/>
      <dgm:spPr/>
    </dgm:pt>
    <dgm:pt modelId="{72D89164-473C-4D1B-8A0B-4C5845F8DBBB}" type="pres">
      <dgm:prSet presAssocID="{FFABCB83-495A-4610-B72A-15A694DA132C}" presName="LevelTwoTextNode" presStyleLbl="node2" presStyleIdx="0" presStyleCnt="2">
        <dgm:presLayoutVars>
          <dgm:chPref val="3"/>
        </dgm:presLayoutVars>
      </dgm:prSet>
      <dgm:spPr/>
    </dgm:pt>
    <dgm:pt modelId="{B4CAC1A1-318A-441E-9B3F-867DB264E6E9}" type="pres">
      <dgm:prSet presAssocID="{FFABCB83-495A-4610-B72A-15A694DA132C}" presName="level3hierChild" presStyleCnt="0"/>
      <dgm:spPr/>
    </dgm:pt>
    <dgm:pt modelId="{821EC473-D0DE-424E-BFA6-58A2357AE811}" type="pres">
      <dgm:prSet presAssocID="{FA8C6717-CE78-40FE-8D3C-B793F4B50F0D}" presName="conn2-1" presStyleLbl="parChTrans1D2" presStyleIdx="1" presStyleCnt="2"/>
      <dgm:spPr/>
    </dgm:pt>
    <dgm:pt modelId="{3CC175A0-4E59-43D4-BBD6-5D5709024F02}" type="pres">
      <dgm:prSet presAssocID="{FA8C6717-CE78-40FE-8D3C-B793F4B50F0D}" presName="connTx" presStyleLbl="parChTrans1D2" presStyleIdx="1" presStyleCnt="2"/>
      <dgm:spPr/>
    </dgm:pt>
    <dgm:pt modelId="{48DF8A34-B91B-478B-8572-74F0F4E13217}" type="pres">
      <dgm:prSet presAssocID="{2303C567-DD8C-4509-854C-CA099B7C31A8}" presName="root2" presStyleCnt="0"/>
      <dgm:spPr/>
    </dgm:pt>
    <dgm:pt modelId="{93BAACE2-D507-4673-982B-F4A8FFCA25B0}" type="pres">
      <dgm:prSet presAssocID="{2303C567-DD8C-4509-854C-CA099B7C31A8}" presName="LevelTwoTextNode" presStyleLbl="node2" presStyleIdx="1" presStyleCnt="2">
        <dgm:presLayoutVars>
          <dgm:chPref val="3"/>
        </dgm:presLayoutVars>
      </dgm:prSet>
      <dgm:spPr/>
    </dgm:pt>
    <dgm:pt modelId="{7067690F-C21F-41CE-BD29-28F8264C2F8A}" type="pres">
      <dgm:prSet presAssocID="{2303C567-DD8C-4509-854C-CA099B7C31A8}" presName="level3hierChild" presStyleCnt="0"/>
      <dgm:spPr/>
    </dgm:pt>
  </dgm:ptLst>
  <dgm:cxnLst>
    <dgm:cxn modelId="{21658B01-5B5B-4369-9EB2-B4F66AB89276}" type="presOf" srcId="{2303C567-DD8C-4509-854C-CA099B7C31A8}" destId="{93BAACE2-D507-4673-982B-F4A8FFCA25B0}" srcOrd="0" destOrd="0" presId="urn:microsoft.com/office/officeart/2005/8/layout/hierarchy2"/>
    <dgm:cxn modelId="{B2D71609-6522-47A3-AB53-87DBB90C0197}" srcId="{25DB3CBE-6C7D-4F26-842C-BCB9304E1493}" destId="{2303C567-DD8C-4509-854C-CA099B7C31A8}" srcOrd="1" destOrd="0" parTransId="{FA8C6717-CE78-40FE-8D3C-B793F4B50F0D}" sibTransId="{EBA49B95-E470-45EB-8C9A-3736593C8D3C}"/>
    <dgm:cxn modelId="{88E14330-CB68-4561-8044-3C1E3F76BA5A}" type="presOf" srcId="{0A112AB2-EF4C-491C-9DD9-35A2C2103DC0}" destId="{9D3C558F-16FE-4FEF-98C9-FA34886629F2}" srcOrd="0" destOrd="0" presId="urn:microsoft.com/office/officeart/2005/8/layout/hierarchy2"/>
    <dgm:cxn modelId="{AE9D0B33-50F8-4B7B-9BBA-5CA808A56AEB}" type="presOf" srcId="{25DB3CBE-6C7D-4F26-842C-BCB9304E1493}" destId="{4AD2CCA0-615C-45AC-9DE0-F43BA44508B1}" srcOrd="0" destOrd="0" presId="urn:microsoft.com/office/officeart/2005/8/layout/hierarchy2"/>
    <dgm:cxn modelId="{EE171D5D-585C-4439-AB2C-CF968D107AAB}" type="presOf" srcId="{FFABCB83-495A-4610-B72A-15A694DA132C}" destId="{72D89164-473C-4D1B-8A0B-4C5845F8DBBB}" srcOrd="0" destOrd="0" presId="urn:microsoft.com/office/officeart/2005/8/layout/hierarchy2"/>
    <dgm:cxn modelId="{3692894D-5600-4A13-B6A6-49803831E015}" type="presOf" srcId="{90B27F03-5707-462B-9F85-3465026B7324}" destId="{9F3F6998-6A08-4890-A502-514A63A76165}" srcOrd="0" destOrd="0" presId="urn:microsoft.com/office/officeart/2005/8/layout/hierarchy2"/>
    <dgm:cxn modelId="{4F440571-60A1-48D1-87D9-1A430B3D1BFA}" srcId="{5C606C72-8B57-4A40-A1F9-973EF73AF19C}" destId="{90B27F03-5707-462B-9F85-3465026B7324}" srcOrd="0" destOrd="0" parTransId="{F35BE678-D197-4F03-A369-2F137F01C262}" sibTransId="{3FF4C212-48AE-48E8-B7C2-79B4A2B5A7EF}"/>
    <dgm:cxn modelId="{2DD6A972-00D1-4997-B7A8-F42D16ECE14F}" type="presOf" srcId="{5C606C72-8B57-4A40-A1F9-973EF73AF19C}" destId="{446A962C-DA0F-41AF-9063-43D6F696E925}" srcOrd="0" destOrd="0" presId="urn:microsoft.com/office/officeart/2005/8/layout/hierarchy2"/>
    <dgm:cxn modelId="{28B54655-6DD4-4FFC-B129-2B51DA614241}" srcId="{25DB3CBE-6C7D-4F26-842C-BCB9304E1493}" destId="{FFABCB83-495A-4610-B72A-15A694DA132C}" srcOrd="0" destOrd="0" parTransId="{0A112AB2-EF4C-491C-9DD9-35A2C2103DC0}" sibTransId="{2B4F8099-80BD-45CC-85C3-9CAED88A0177}"/>
    <dgm:cxn modelId="{93C565AB-21E7-45F2-BC20-69FC64E407AB}" srcId="{5C606C72-8B57-4A40-A1F9-973EF73AF19C}" destId="{25DB3CBE-6C7D-4F26-842C-BCB9304E1493}" srcOrd="1" destOrd="0" parTransId="{1F3DB5F0-3001-4F5B-ADAC-42F28E2F2EF8}" sibTransId="{1158C528-0088-4AF8-9570-04F3645A740E}"/>
    <dgm:cxn modelId="{033EA5B1-465E-42A5-B24F-D115E07B015E}" type="presOf" srcId="{FA8C6717-CE78-40FE-8D3C-B793F4B50F0D}" destId="{821EC473-D0DE-424E-BFA6-58A2357AE811}" srcOrd="0" destOrd="0" presId="urn:microsoft.com/office/officeart/2005/8/layout/hierarchy2"/>
    <dgm:cxn modelId="{F1EFB0DC-11A9-46AB-8EB5-4E44ABEBDED5}" type="presOf" srcId="{0A112AB2-EF4C-491C-9DD9-35A2C2103DC0}" destId="{A6A06207-3624-45D3-A556-A7E91A317EED}" srcOrd="1" destOrd="0" presId="urn:microsoft.com/office/officeart/2005/8/layout/hierarchy2"/>
    <dgm:cxn modelId="{4614BDFF-7232-4ADD-963E-02CE5763B26E}" type="presOf" srcId="{FA8C6717-CE78-40FE-8D3C-B793F4B50F0D}" destId="{3CC175A0-4E59-43D4-BBD6-5D5709024F02}" srcOrd="1" destOrd="0" presId="urn:microsoft.com/office/officeart/2005/8/layout/hierarchy2"/>
    <dgm:cxn modelId="{D917AE11-203E-4330-A842-ECDF53F4D612}" type="presParOf" srcId="{446A962C-DA0F-41AF-9063-43D6F696E925}" destId="{B214BAEA-C97C-4FFA-B67E-1E766645B564}" srcOrd="0" destOrd="0" presId="urn:microsoft.com/office/officeart/2005/8/layout/hierarchy2"/>
    <dgm:cxn modelId="{A30CA3F6-3464-4940-851F-8F6FC3CE9D0E}" type="presParOf" srcId="{B214BAEA-C97C-4FFA-B67E-1E766645B564}" destId="{9F3F6998-6A08-4890-A502-514A63A76165}" srcOrd="0" destOrd="0" presId="urn:microsoft.com/office/officeart/2005/8/layout/hierarchy2"/>
    <dgm:cxn modelId="{1B3EC026-BC27-49EC-998D-F10939CC0807}" type="presParOf" srcId="{B214BAEA-C97C-4FFA-B67E-1E766645B564}" destId="{4352E938-81A8-4625-8A26-9026E29AD4B7}" srcOrd="1" destOrd="0" presId="urn:microsoft.com/office/officeart/2005/8/layout/hierarchy2"/>
    <dgm:cxn modelId="{D73F3011-2075-4D20-A526-E8DFF93297B5}" type="presParOf" srcId="{446A962C-DA0F-41AF-9063-43D6F696E925}" destId="{A74F480B-C229-4E53-91AF-5A5A15C69DE9}" srcOrd="1" destOrd="0" presId="urn:microsoft.com/office/officeart/2005/8/layout/hierarchy2"/>
    <dgm:cxn modelId="{30881601-E5EC-4013-B11E-2E6DECA8216A}" type="presParOf" srcId="{A74F480B-C229-4E53-91AF-5A5A15C69DE9}" destId="{4AD2CCA0-615C-45AC-9DE0-F43BA44508B1}" srcOrd="0" destOrd="0" presId="urn:microsoft.com/office/officeart/2005/8/layout/hierarchy2"/>
    <dgm:cxn modelId="{B41904CC-18E8-4C4A-950B-B9417D8A38AA}" type="presParOf" srcId="{A74F480B-C229-4E53-91AF-5A5A15C69DE9}" destId="{56B74E91-0C95-4C40-8165-0AD3CD2CAF97}" srcOrd="1" destOrd="0" presId="urn:microsoft.com/office/officeart/2005/8/layout/hierarchy2"/>
    <dgm:cxn modelId="{3F84F678-2299-4D3A-8521-FE540128675C}" type="presParOf" srcId="{56B74E91-0C95-4C40-8165-0AD3CD2CAF97}" destId="{9D3C558F-16FE-4FEF-98C9-FA34886629F2}" srcOrd="0" destOrd="0" presId="urn:microsoft.com/office/officeart/2005/8/layout/hierarchy2"/>
    <dgm:cxn modelId="{A660D301-2247-4932-B5AA-EE6FEAAAA2E0}" type="presParOf" srcId="{9D3C558F-16FE-4FEF-98C9-FA34886629F2}" destId="{A6A06207-3624-45D3-A556-A7E91A317EED}" srcOrd="0" destOrd="0" presId="urn:microsoft.com/office/officeart/2005/8/layout/hierarchy2"/>
    <dgm:cxn modelId="{5EAA990A-18A2-44C1-975F-65533E068C8A}" type="presParOf" srcId="{56B74E91-0C95-4C40-8165-0AD3CD2CAF97}" destId="{E6D81B46-2B8B-4647-ACBB-1A75441A2751}" srcOrd="1" destOrd="0" presId="urn:microsoft.com/office/officeart/2005/8/layout/hierarchy2"/>
    <dgm:cxn modelId="{C58DBCDA-74F0-453F-91BE-268701AB31D8}" type="presParOf" srcId="{E6D81B46-2B8B-4647-ACBB-1A75441A2751}" destId="{72D89164-473C-4D1B-8A0B-4C5845F8DBBB}" srcOrd="0" destOrd="0" presId="urn:microsoft.com/office/officeart/2005/8/layout/hierarchy2"/>
    <dgm:cxn modelId="{50536ED4-6EBA-4007-9239-CA8F868B4C61}" type="presParOf" srcId="{E6D81B46-2B8B-4647-ACBB-1A75441A2751}" destId="{B4CAC1A1-318A-441E-9B3F-867DB264E6E9}" srcOrd="1" destOrd="0" presId="urn:microsoft.com/office/officeart/2005/8/layout/hierarchy2"/>
    <dgm:cxn modelId="{8168630F-FC66-41B4-9D28-2AD2E0FC31B2}" type="presParOf" srcId="{56B74E91-0C95-4C40-8165-0AD3CD2CAF97}" destId="{821EC473-D0DE-424E-BFA6-58A2357AE811}" srcOrd="2" destOrd="0" presId="urn:microsoft.com/office/officeart/2005/8/layout/hierarchy2"/>
    <dgm:cxn modelId="{9B380C24-8A0B-49A9-962E-818EAACED36B}" type="presParOf" srcId="{821EC473-D0DE-424E-BFA6-58A2357AE811}" destId="{3CC175A0-4E59-43D4-BBD6-5D5709024F02}" srcOrd="0" destOrd="0" presId="urn:microsoft.com/office/officeart/2005/8/layout/hierarchy2"/>
    <dgm:cxn modelId="{3C82FAD8-FFA1-4F78-8985-155F04DB6495}" type="presParOf" srcId="{56B74E91-0C95-4C40-8165-0AD3CD2CAF97}" destId="{48DF8A34-B91B-478B-8572-74F0F4E13217}" srcOrd="3" destOrd="0" presId="urn:microsoft.com/office/officeart/2005/8/layout/hierarchy2"/>
    <dgm:cxn modelId="{80888061-31EE-4E02-A0E8-1B21AC422622}" type="presParOf" srcId="{48DF8A34-B91B-478B-8572-74F0F4E13217}" destId="{93BAACE2-D507-4673-982B-F4A8FFCA25B0}" srcOrd="0" destOrd="0" presId="urn:microsoft.com/office/officeart/2005/8/layout/hierarchy2"/>
    <dgm:cxn modelId="{384E114D-7E7D-4E80-90AF-FA00D3373447}" type="presParOf" srcId="{48DF8A34-B91B-478B-8572-74F0F4E13217}" destId="{7067690F-C21F-41CE-BD29-28F8264C2F8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606C72-8B57-4A40-A1F9-973EF73AF19C}" type="doc">
      <dgm:prSet loTypeId="urn:microsoft.com/office/officeart/2005/8/layout/hierarchy2" loCatId="hierarchy" qsTypeId="urn:microsoft.com/office/officeart/2005/8/quickstyle/simple4" qsCatId="simple" csTypeId="urn:microsoft.com/office/officeart/2005/8/colors/colorful5" csCatId="colorful" phldr="1"/>
      <dgm:spPr/>
      <dgm:t>
        <a:bodyPr/>
        <a:lstStyle/>
        <a:p>
          <a:endParaRPr lang="en-US"/>
        </a:p>
      </dgm:t>
    </dgm:pt>
    <dgm:pt modelId="{B4031703-5183-4E0C-96B4-C77435F9C8AC}">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400" kern="1200">
              <a:solidFill>
                <a:prstClr val="white"/>
              </a:solidFill>
              <a:latin typeface="Calibri" panose="020F0502020204030204"/>
              <a:ea typeface="+mn-ea"/>
              <a:cs typeface="+mn-cs"/>
            </a:rPr>
            <a:t>Atlas field program included test pits, geotechnical borings, and installing two inclinometers along the southern slope. Atlas regularly monitored the inclinometers over the course of approximately 2 years. </a:t>
          </a:r>
        </a:p>
      </dgm:t>
    </dgm:pt>
    <dgm:pt modelId="{01DED5FD-4A1D-40F8-93FF-6A6190FF709A}" type="parTrans" cxnId="{E3BC6AC7-9BE7-4652-8D8E-8406CD04D069}">
      <dgm:prSet/>
      <dgm:spPr/>
      <dgm:t>
        <a:bodyPr/>
        <a:lstStyle/>
        <a:p>
          <a:endParaRPr lang="en-US"/>
        </a:p>
      </dgm:t>
    </dgm:pt>
    <dgm:pt modelId="{A4CF19DD-6587-456B-A5B5-52E15C9C6491}" type="sibTrans" cxnId="{E3BC6AC7-9BE7-4652-8D8E-8406CD04D069}">
      <dgm:prSet/>
      <dgm:spPr/>
      <dgm:t>
        <a:bodyPr/>
        <a:lstStyle/>
        <a:p>
          <a:endParaRPr lang="en-US"/>
        </a:p>
      </dgm:t>
    </dgm:pt>
    <dgm:pt modelId="{1928AA94-8620-45A9-8E6B-0A809E07FD9E}">
      <dgm:prSet custT="1"/>
      <dgm:spPr>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400" kern="1200">
              <a:solidFill>
                <a:prstClr val="white"/>
              </a:solidFill>
              <a:latin typeface="Calibri" panose="020F0502020204030204"/>
              <a:ea typeface="+mn-ea"/>
              <a:cs typeface="+mn-cs"/>
            </a:rPr>
            <a:t>Conclusions and Recommendations </a:t>
          </a:r>
        </a:p>
      </dgm:t>
    </dgm:pt>
    <dgm:pt modelId="{8E3F1DD1-4078-46DF-8AF6-D08134187F3F}" type="parTrans" cxnId="{57147CC2-E5F6-46C3-8BD8-775B14930E43}">
      <dgm:prSet/>
      <dgm:spPr/>
      <dgm:t>
        <a:bodyPr/>
        <a:lstStyle/>
        <a:p>
          <a:endParaRPr lang="en-US"/>
        </a:p>
      </dgm:t>
    </dgm:pt>
    <dgm:pt modelId="{CA330E09-2761-43B1-963F-20945B659050}" type="sibTrans" cxnId="{57147CC2-E5F6-46C3-8BD8-775B14930E43}">
      <dgm:prSet/>
      <dgm:spPr/>
      <dgm:t>
        <a:bodyPr/>
        <a:lstStyle/>
        <a:p>
          <a:endParaRPr lang="en-US"/>
        </a:p>
      </dgm:t>
    </dgm:pt>
    <dgm:pt modelId="{C94B55C8-5498-4B25-8DEE-A80A542CC7F7}">
      <dgm:prSet custT="1"/>
      <dgm:spPr/>
      <dgm:t>
        <a:bodyPr/>
        <a:lstStyle/>
        <a:p>
          <a:pPr algn="l"/>
          <a:r>
            <a:rPr lang="en-US" sz="1400"/>
            <a:t>The readings indicate that the slope south of the tank moved progressively downslope for the first 6 months of monitoring. After this period the inclinometers started to register movements interpreted as settlement. </a:t>
          </a:r>
        </a:p>
      </dgm:t>
    </dgm:pt>
    <dgm:pt modelId="{FC03384E-8CE4-4AD5-9E9B-32500B2FECE5}" type="parTrans" cxnId="{5EC63045-97A9-4581-AA19-322CC340D444}">
      <dgm:prSet/>
      <dgm:spPr/>
      <dgm:t>
        <a:bodyPr/>
        <a:lstStyle/>
        <a:p>
          <a:endParaRPr lang="en-US"/>
        </a:p>
      </dgm:t>
    </dgm:pt>
    <dgm:pt modelId="{49FC8B5C-1F27-4340-AC75-65897E18285F}" type="sibTrans" cxnId="{5EC63045-97A9-4581-AA19-322CC340D444}">
      <dgm:prSet/>
      <dgm:spPr/>
      <dgm:t>
        <a:bodyPr/>
        <a:lstStyle/>
        <a:p>
          <a:endParaRPr lang="en-US"/>
        </a:p>
      </dgm:t>
    </dgm:pt>
    <dgm:pt modelId="{A2951A32-0834-4AD4-B8BB-9F337AAC0777}">
      <dgm:prSet custT="1"/>
      <dgm:spPr/>
      <dgm:t>
        <a:bodyPr/>
        <a:lstStyle/>
        <a:p>
          <a:pPr algn="l"/>
          <a:r>
            <a:rPr lang="en-US" sz="1400"/>
            <a:t>Survey monitoring points are recommended to evaluate the tank settlement. </a:t>
          </a:r>
        </a:p>
      </dgm:t>
    </dgm:pt>
    <dgm:pt modelId="{BCD17B39-124E-4C06-8E70-AFDBFA0E5994}" type="parTrans" cxnId="{0D22C00D-8E44-4E27-A5A2-C4BC53AF7E25}">
      <dgm:prSet/>
      <dgm:spPr/>
      <dgm:t>
        <a:bodyPr/>
        <a:lstStyle/>
        <a:p>
          <a:endParaRPr lang="en-US"/>
        </a:p>
      </dgm:t>
    </dgm:pt>
    <dgm:pt modelId="{4969176E-0079-423C-B6E9-0B6985FA3036}" type="sibTrans" cxnId="{0D22C00D-8E44-4E27-A5A2-C4BC53AF7E25}">
      <dgm:prSet/>
      <dgm:spPr/>
      <dgm:t>
        <a:bodyPr/>
        <a:lstStyle/>
        <a:p>
          <a:endParaRPr lang="en-US"/>
        </a:p>
      </dgm:t>
    </dgm:pt>
    <dgm:pt modelId="{BAA7B831-41BD-482C-AE0E-66593B160519}">
      <dgm:prSet custT="1"/>
      <dgm:spPr/>
      <dgm:t>
        <a:bodyPr/>
        <a:lstStyle/>
        <a:p>
          <a:pPr algn="l"/>
          <a:r>
            <a:rPr lang="en-US" sz="1400"/>
            <a:t>Lateral displacement varied over time and could be a function of water level and rainfall.</a:t>
          </a:r>
        </a:p>
      </dgm:t>
    </dgm:pt>
    <dgm:pt modelId="{0076D1A1-FA95-4892-A2F5-DBD98288F97E}" type="parTrans" cxnId="{A9EC119B-E01C-4895-A972-7B4BAF354A9E}">
      <dgm:prSet/>
      <dgm:spPr/>
      <dgm:t>
        <a:bodyPr/>
        <a:lstStyle/>
        <a:p>
          <a:endParaRPr lang="en-US"/>
        </a:p>
      </dgm:t>
    </dgm:pt>
    <dgm:pt modelId="{968215C2-A9E6-4BAB-8707-0CE6C8A7DDC3}" type="sibTrans" cxnId="{A9EC119B-E01C-4895-A972-7B4BAF354A9E}">
      <dgm:prSet/>
      <dgm:spPr/>
      <dgm:t>
        <a:bodyPr/>
        <a:lstStyle/>
        <a:p>
          <a:endParaRPr lang="en-US"/>
        </a:p>
      </dgm:t>
    </dgm:pt>
    <dgm:pt modelId="{DD8A7AA6-A9A5-40EA-9899-E7DC401EB655}">
      <dgm:prSet custT="1"/>
      <dgm:spPr/>
      <dgm:t>
        <a:bodyPr/>
        <a:lstStyle/>
        <a:p>
          <a:pPr algn="l"/>
          <a:r>
            <a:rPr lang="en-US" sz="1400"/>
            <a:t>Movement was attributed to the presence of highly expansive fill, differential settlement, and slope creep. A structural engineer should be consulted to address structural repairs for the tank. Potential repairs may include underpinning and regrading the slope.</a:t>
          </a:r>
        </a:p>
      </dgm:t>
    </dgm:pt>
    <dgm:pt modelId="{4BC55B99-D08B-45D9-93C3-8D46B3E95E70}" type="parTrans" cxnId="{42F83E80-08EC-43F4-84B5-5C6AACE65F0B}">
      <dgm:prSet/>
      <dgm:spPr/>
      <dgm:t>
        <a:bodyPr/>
        <a:lstStyle/>
        <a:p>
          <a:endParaRPr lang="en-US"/>
        </a:p>
      </dgm:t>
    </dgm:pt>
    <dgm:pt modelId="{190C9E05-0768-43E5-85EC-906015039005}" type="sibTrans" cxnId="{42F83E80-08EC-43F4-84B5-5C6AACE65F0B}">
      <dgm:prSet/>
      <dgm:spPr/>
      <dgm:t>
        <a:bodyPr/>
        <a:lstStyle/>
        <a:p>
          <a:endParaRPr lang="en-US"/>
        </a:p>
      </dgm:t>
    </dgm:pt>
    <dgm:pt modelId="{446A962C-DA0F-41AF-9063-43D6F696E925}" type="pres">
      <dgm:prSet presAssocID="{5C606C72-8B57-4A40-A1F9-973EF73AF19C}" presName="diagram" presStyleCnt="0">
        <dgm:presLayoutVars>
          <dgm:chPref val="1"/>
          <dgm:dir/>
          <dgm:animOne val="branch"/>
          <dgm:animLvl val="lvl"/>
          <dgm:resizeHandles val="exact"/>
        </dgm:presLayoutVars>
      </dgm:prSet>
      <dgm:spPr/>
    </dgm:pt>
    <dgm:pt modelId="{42061778-D5B8-4C31-91F9-47FDA7BB688A}" type="pres">
      <dgm:prSet presAssocID="{B4031703-5183-4E0C-96B4-C77435F9C8AC}" presName="root1" presStyleCnt="0"/>
      <dgm:spPr/>
    </dgm:pt>
    <dgm:pt modelId="{AF377B5F-1CC1-4E66-AB02-2510768108A6}" type="pres">
      <dgm:prSet presAssocID="{B4031703-5183-4E0C-96B4-C77435F9C8AC}" presName="LevelOneTextNode" presStyleLbl="node0" presStyleIdx="0" presStyleCnt="2" custScaleY="158591">
        <dgm:presLayoutVars>
          <dgm:chPref val="3"/>
        </dgm:presLayoutVars>
      </dgm:prSet>
      <dgm:spPr>
        <a:xfrm>
          <a:off x="6794" y="439907"/>
          <a:ext cx="2772184" cy="1386092"/>
        </a:xfrm>
        <a:prstGeom prst="roundRect">
          <a:avLst>
            <a:gd name="adj" fmla="val 10000"/>
          </a:avLst>
        </a:prstGeom>
      </dgm:spPr>
    </dgm:pt>
    <dgm:pt modelId="{47DF5D8C-6248-4420-AEFB-40FF2472EDCB}" type="pres">
      <dgm:prSet presAssocID="{B4031703-5183-4E0C-96B4-C77435F9C8AC}" presName="level2hierChild" presStyleCnt="0"/>
      <dgm:spPr/>
    </dgm:pt>
    <dgm:pt modelId="{53023F87-BD0D-40DC-AE83-DD18CF3055DC}" type="pres">
      <dgm:prSet presAssocID="{1928AA94-8620-45A9-8E6B-0A809E07FD9E}" presName="root1" presStyleCnt="0"/>
      <dgm:spPr/>
    </dgm:pt>
    <dgm:pt modelId="{FF7BA080-BC85-4BE1-9BC2-ED09163784EB}" type="pres">
      <dgm:prSet presAssocID="{1928AA94-8620-45A9-8E6B-0A809E07FD9E}" presName="LevelOneTextNode" presStyleLbl="node0" presStyleIdx="1" presStyleCnt="2">
        <dgm:presLayoutVars>
          <dgm:chPref val="3"/>
        </dgm:presLayoutVars>
      </dgm:prSet>
      <dgm:spPr>
        <a:xfrm>
          <a:off x="6794" y="2033913"/>
          <a:ext cx="2772184" cy="1386092"/>
        </a:xfrm>
        <a:prstGeom prst="roundRect">
          <a:avLst>
            <a:gd name="adj" fmla="val 10000"/>
          </a:avLst>
        </a:prstGeom>
      </dgm:spPr>
    </dgm:pt>
    <dgm:pt modelId="{0BE1A286-9FE0-4B1D-B78C-7556D2816523}" type="pres">
      <dgm:prSet presAssocID="{1928AA94-8620-45A9-8E6B-0A809E07FD9E}" presName="level2hierChild" presStyleCnt="0"/>
      <dgm:spPr/>
    </dgm:pt>
    <dgm:pt modelId="{CBE4CD67-F356-4F1F-A1DF-B67B91455E7E}" type="pres">
      <dgm:prSet presAssocID="{FC03384E-8CE4-4AD5-9E9B-32500B2FECE5}" presName="conn2-1" presStyleLbl="parChTrans1D2" presStyleIdx="0" presStyleCnt="4"/>
      <dgm:spPr/>
    </dgm:pt>
    <dgm:pt modelId="{A6C6E173-935F-44F7-8C62-3716367218A7}" type="pres">
      <dgm:prSet presAssocID="{FC03384E-8CE4-4AD5-9E9B-32500B2FECE5}" presName="connTx" presStyleLbl="parChTrans1D2" presStyleIdx="0" presStyleCnt="4"/>
      <dgm:spPr/>
    </dgm:pt>
    <dgm:pt modelId="{F3EAFFA6-2401-4A64-92D2-A4DB1D055A22}" type="pres">
      <dgm:prSet presAssocID="{C94B55C8-5498-4B25-8DEE-A80A542CC7F7}" presName="root2" presStyleCnt="0"/>
      <dgm:spPr/>
    </dgm:pt>
    <dgm:pt modelId="{1A737F59-1D18-4A76-BE25-CDF067596AD6}" type="pres">
      <dgm:prSet presAssocID="{C94B55C8-5498-4B25-8DEE-A80A542CC7F7}" presName="LevelTwoTextNode" presStyleLbl="node2" presStyleIdx="0" presStyleCnt="4" custScaleX="101574" custLinFactNeighborX="-4987" custLinFactNeighborY="-12607">
        <dgm:presLayoutVars>
          <dgm:chPref val="3"/>
        </dgm:presLayoutVars>
      </dgm:prSet>
      <dgm:spPr/>
    </dgm:pt>
    <dgm:pt modelId="{02E9D273-5CFE-43F1-9BF0-2D470D8E0107}" type="pres">
      <dgm:prSet presAssocID="{C94B55C8-5498-4B25-8DEE-A80A542CC7F7}" presName="level3hierChild" presStyleCnt="0"/>
      <dgm:spPr/>
    </dgm:pt>
    <dgm:pt modelId="{003030E2-89ED-4701-9256-0B052D1FF9A4}" type="pres">
      <dgm:prSet presAssocID="{0076D1A1-FA95-4892-A2F5-DBD98288F97E}" presName="conn2-1" presStyleLbl="parChTrans1D2" presStyleIdx="1" presStyleCnt="4"/>
      <dgm:spPr/>
    </dgm:pt>
    <dgm:pt modelId="{0D909A85-2A6F-4EBD-AB7A-AD4D3083EC42}" type="pres">
      <dgm:prSet presAssocID="{0076D1A1-FA95-4892-A2F5-DBD98288F97E}" presName="connTx" presStyleLbl="parChTrans1D2" presStyleIdx="1" presStyleCnt="4"/>
      <dgm:spPr/>
    </dgm:pt>
    <dgm:pt modelId="{03C52481-3F49-4118-AE08-6A9CCD71BAFD}" type="pres">
      <dgm:prSet presAssocID="{BAA7B831-41BD-482C-AE0E-66593B160519}" presName="root2" presStyleCnt="0"/>
      <dgm:spPr/>
    </dgm:pt>
    <dgm:pt modelId="{D2D19902-2B58-4CA1-832A-C2AB5C337ACE}" type="pres">
      <dgm:prSet presAssocID="{BAA7B831-41BD-482C-AE0E-66593B160519}" presName="LevelTwoTextNode" presStyleLbl="node2" presStyleIdx="1" presStyleCnt="4" custScaleX="101574" custScaleY="52924" custLinFactNeighborX="-5036" custLinFactNeighborY="-21794">
        <dgm:presLayoutVars>
          <dgm:chPref val="3"/>
        </dgm:presLayoutVars>
      </dgm:prSet>
      <dgm:spPr/>
    </dgm:pt>
    <dgm:pt modelId="{E4B34A66-036C-4731-ADD7-814585B25EEB}" type="pres">
      <dgm:prSet presAssocID="{BAA7B831-41BD-482C-AE0E-66593B160519}" presName="level3hierChild" presStyleCnt="0"/>
      <dgm:spPr/>
    </dgm:pt>
    <dgm:pt modelId="{73667CB3-E453-40E8-808F-10537A6A5274}" type="pres">
      <dgm:prSet presAssocID="{BCD17B39-124E-4C06-8E70-AFDBFA0E5994}" presName="conn2-1" presStyleLbl="parChTrans1D2" presStyleIdx="2" presStyleCnt="4"/>
      <dgm:spPr/>
    </dgm:pt>
    <dgm:pt modelId="{AE69C3A2-6F29-449E-B741-6F4936503BE6}" type="pres">
      <dgm:prSet presAssocID="{BCD17B39-124E-4C06-8E70-AFDBFA0E5994}" presName="connTx" presStyleLbl="parChTrans1D2" presStyleIdx="2" presStyleCnt="4"/>
      <dgm:spPr/>
    </dgm:pt>
    <dgm:pt modelId="{F0C22F9C-36C1-4C7B-8911-0AAFC8E38EA3}" type="pres">
      <dgm:prSet presAssocID="{A2951A32-0834-4AD4-B8BB-9F337AAC0777}" presName="root2" presStyleCnt="0"/>
      <dgm:spPr/>
    </dgm:pt>
    <dgm:pt modelId="{D09416A6-69A9-4D2E-A66B-E740082F2014}" type="pres">
      <dgm:prSet presAssocID="{A2951A32-0834-4AD4-B8BB-9F337AAC0777}" presName="LevelTwoTextNode" presStyleLbl="node2" presStyleIdx="2" presStyleCnt="4" custScaleX="101467" custScaleY="44000" custLinFactNeighborX="-4222" custLinFactNeighborY="-26389">
        <dgm:presLayoutVars>
          <dgm:chPref val="3"/>
        </dgm:presLayoutVars>
      </dgm:prSet>
      <dgm:spPr/>
    </dgm:pt>
    <dgm:pt modelId="{F84874FD-5424-4374-8731-E152494D8C98}" type="pres">
      <dgm:prSet presAssocID="{A2951A32-0834-4AD4-B8BB-9F337AAC0777}" presName="level3hierChild" presStyleCnt="0"/>
      <dgm:spPr/>
    </dgm:pt>
    <dgm:pt modelId="{CAAE08DF-F3E6-46CC-A0AC-2D73C74C5B74}" type="pres">
      <dgm:prSet presAssocID="{4BC55B99-D08B-45D9-93C3-8D46B3E95E70}" presName="conn2-1" presStyleLbl="parChTrans1D2" presStyleIdx="3" presStyleCnt="4"/>
      <dgm:spPr/>
    </dgm:pt>
    <dgm:pt modelId="{7A81A13D-B55C-4871-8996-5E258A87F87D}" type="pres">
      <dgm:prSet presAssocID="{4BC55B99-D08B-45D9-93C3-8D46B3E95E70}" presName="connTx" presStyleLbl="parChTrans1D2" presStyleIdx="3" presStyleCnt="4"/>
      <dgm:spPr/>
    </dgm:pt>
    <dgm:pt modelId="{BFCD9655-4A08-4F8F-A470-D0EA5C55741A}" type="pres">
      <dgm:prSet presAssocID="{DD8A7AA6-A9A5-40EA-9899-E7DC401EB655}" presName="root2" presStyleCnt="0"/>
      <dgm:spPr/>
    </dgm:pt>
    <dgm:pt modelId="{D1E31012-A233-4C08-A066-764E8F3108CD}" type="pres">
      <dgm:prSet presAssocID="{DD8A7AA6-A9A5-40EA-9899-E7DC401EB655}" presName="LevelTwoTextNode" presStyleLbl="node2" presStyleIdx="3" presStyleCnt="4" custScaleX="100728" custScaleY="118407" custLinFactNeighborX="-4818" custLinFactNeighborY="-29358">
        <dgm:presLayoutVars>
          <dgm:chPref val="3"/>
        </dgm:presLayoutVars>
      </dgm:prSet>
      <dgm:spPr/>
    </dgm:pt>
    <dgm:pt modelId="{4243C5FE-559C-4852-9741-E1D5BE063C9A}" type="pres">
      <dgm:prSet presAssocID="{DD8A7AA6-A9A5-40EA-9899-E7DC401EB655}" presName="level3hierChild" presStyleCnt="0"/>
      <dgm:spPr/>
    </dgm:pt>
  </dgm:ptLst>
  <dgm:cxnLst>
    <dgm:cxn modelId="{27DC5E0C-6501-42BC-BA64-BE98273B2145}" type="presOf" srcId="{DD8A7AA6-A9A5-40EA-9899-E7DC401EB655}" destId="{D1E31012-A233-4C08-A066-764E8F3108CD}" srcOrd="0" destOrd="0" presId="urn:microsoft.com/office/officeart/2005/8/layout/hierarchy2"/>
    <dgm:cxn modelId="{0D22C00D-8E44-4E27-A5A2-C4BC53AF7E25}" srcId="{1928AA94-8620-45A9-8E6B-0A809E07FD9E}" destId="{A2951A32-0834-4AD4-B8BB-9F337AAC0777}" srcOrd="2" destOrd="0" parTransId="{BCD17B39-124E-4C06-8E70-AFDBFA0E5994}" sibTransId="{4969176E-0079-423C-B6E9-0B6985FA3036}"/>
    <dgm:cxn modelId="{34B3CD21-54AB-4240-8CC4-AF8153424691}" type="presOf" srcId="{BCD17B39-124E-4C06-8E70-AFDBFA0E5994}" destId="{73667CB3-E453-40E8-808F-10537A6A5274}" srcOrd="0" destOrd="0" presId="urn:microsoft.com/office/officeart/2005/8/layout/hierarchy2"/>
    <dgm:cxn modelId="{EDA1873A-240A-4B3E-93BA-D68CDD34288F}" type="presOf" srcId="{B4031703-5183-4E0C-96B4-C77435F9C8AC}" destId="{AF377B5F-1CC1-4E66-AB02-2510768108A6}" srcOrd="0" destOrd="0" presId="urn:microsoft.com/office/officeart/2005/8/layout/hierarchy2"/>
    <dgm:cxn modelId="{5EC63045-97A9-4581-AA19-322CC340D444}" srcId="{1928AA94-8620-45A9-8E6B-0A809E07FD9E}" destId="{C94B55C8-5498-4B25-8DEE-A80A542CC7F7}" srcOrd="0" destOrd="0" parTransId="{FC03384E-8CE4-4AD5-9E9B-32500B2FECE5}" sibTransId="{49FC8B5C-1F27-4340-AC75-65897E18285F}"/>
    <dgm:cxn modelId="{6FBCF24E-FF33-44DB-8007-C4AD32490EAD}" type="presOf" srcId="{BAA7B831-41BD-482C-AE0E-66593B160519}" destId="{D2D19902-2B58-4CA1-832A-C2AB5C337ACE}" srcOrd="0" destOrd="0" presId="urn:microsoft.com/office/officeart/2005/8/layout/hierarchy2"/>
    <dgm:cxn modelId="{2DD6A972-00D1-4997-B7A8-F42D16ECE14F}" type="presOf" srcId="{5C606C72-8B57-4A40-A1F9-973EF73AF19C}" destId="{446A962C-DA0F-41AF-9063-43D6F696E925}" srcOrd="0" destOrd="0" presId="urn:microsoft.com/office/officeart/2005/8/layout/hierarchy2"/>
    <dgm:cxn modelId="{FB0F9678-EE1A-445E-A399-A4AEC270AE29}" type="presOf" srcId="{0076D1A1-FA95-4892-A2F5-DBD98288F97E}" destId="{003030E2-89ED-4701-9256-0B052D1FF9A4}" srcOrd="0" destOrd="0" presId="urn:microsoft.com/office/officeart/2005/8/layout/hierarchy2"/>
    <dgm:cxn modelId="{42F83E80-08EC-43F4-84B5-5C6AACE65F0B}" srcId="{1928AA94-8620-45A9-8E6B-0A809E07FD9E}" destId="{DD8A7AA6-A9A5-40EA-9899-E7DC401EB655}" srcOrd="3" destOrd="0" parTransId="{4BC55B99-D08B-45D9-93C3-8D46B3E95E70}" sibTransId="{190C9E05-0768-43E5-85EC-906015039005}"/>
    <dgm:cxn modelId="{6B7F0D99-E6F3-456F-BF19-EB0A3D753287}" type="presOf" srcId="{FC03384E-8CE4-4AD5-9E9B-32500B2FECE5}" destId="{CBE4CD67-F356-4F1F-A1DF-B67B91455E7E}" srcOrd="0" destOrd="0" presId="urn:microsoft.com/office/officeart/2005/8/layout/hierarchy2"/>
    <dgm:cxn modelId="{A9EC119B-E01C-4895-A972-7B4BAF354A9E}" srcId="{1928AA94-8620-45A9-8E6B-0A809E07FD9E}" destId="{BAA7B831-41BD-482C-AE0E-66593B160519}" srcOrd="1" destOrd="0" parTransId="{0076D1A1-FA95-4892-A2F5-DBD98288F97E}" sibTransId="{968215C2-A9E6-4BAB-8707-0CE6C8A7DDC3}"/>
    <dgm:cxn modelId="{3B0955A1-9E22-4DA9-AF8C-F1722E008AB4}" type="presOf" srcId="{1928AA94-8620-45A9-8E6B-0A809E07FD9E}" destId="{FF7BA080-BC85-4BE1-9BC2-ED09163784EB}" srcOrd="0" destOrd="0" presId="urn:microsoft.com/office/officeart/2005/8/layout/hierarchy2"/>
    <dgm:cxn modelId="{A0F3FAA7-60D1-4C85-954C-63D690E985C6}" type="presOf" srcId="{FC03384E-8CE4-4AD5-9E9B-32500B2FECE5}" destId="{A6C6E173-935F-44F7-8C62-3716367218A7}" srcOrd="1" destOrd="0" presId="urn:microsoft.com/office/officeart/2005/8/layout/hierarchy2"/>
    <dgm:cxn modelId="{267389A9-5F15-4EC8-B016-FFD0AC3780F0}" type="presOf" srcId="{4BC55B99-D08B-45D9-93C3-8D46B3E95E70}" destId="{7A81A13D-B55C-4871-8996-5E258A87F87D}" srcOrd="1" destOrd="0" presId="urn:microsoft.com/office/officeart/2005/8/layout/hierarchy2"/>
    <dgm:cxn modelId="{ED5F8BB9-03C2-432B-8106-21DA5B4C98E6}" type="presOf" srcId="{A2951A32-0834-4AD4-B8BB-9F337AAC0777}" destId="{D09416A6-69A9-4D2E-A66B-E740082F2014}" srcOrd="0" destOrd="0" presId="urn:microsoft.com/office/officeart/2005/8/layout/hierarchy2"/>
    <dgm:cxn modelId="{462CC9BA-4967-4008-A003-75A184FCCE35}" type="presOf" srcId="{C94B55C8-5498-4B25-8DEE-A80A542CC7F7}" destId="{1A737F59-1D18-4A76-BE25-CDF067596AD6}" srcOrd="0" destOrd="0" presId="urn:microsoft.com/office/officeart/2005/8/layout/hierarchy2"/>
    <dgm:cxn modelId="{54AC12C0-46C5-488E-935C-B17E2651E9AC}" type="presOf" srcId="{4BC55B99-D08B-45D9-93C3-8D46B3E95E70}" destId="{CAAE08DF-F3E6-46CC-A0AC-2D73C74C5B74}" srcOrd="0" destOrd="0" presId="urn:microsoft.com/office/officeart/2005/8/layout/hierarchy2"/>
    <dgm:cxn modelId="{57147CC2-E5F6-46C3-8BD8-775B14930E43}" srcId="{5C606C72-8B57-4A40-A1F9-973EF73AF19C}" destId="{1928AA94-8620-45A9-8E6B-0A809E07FD9E}" srcOrd="1" destOrd="0" parTransId="{8E3F1DD1-4078-46DF-8AF6-D08134187F3F}" sibTransId="{CA330E09-2761-43B1-963F-20945B659050}"/>
    <dgm:cxn modelId="{E3BC6AC7-9BE7-4652-8D8E-8406CD04D069}" srcId="{5C606C72-8B57-4A40-A1F9-973EF73AF19C}" destId="{B4031703-5183-4E0C-96B4-C77435F9C8AC}" srcOrd="0" destOrd="0" parTransId="{01DED5FD-4A1D-40F8-93FF-6A6190FF709A}" sibTransId="{A4CF19DD-6587-456B-A5B5-52E15C9C6491}"/>
    <dgm:cxn modelId="{3412A3D9-F418-49F9-AC67-0FB095138767}" type="presOf" srcId="{BCD17B39-124E-4C06-8E70-AFDBFA0E5994}" destId="{AE69C3A2-6F29-449E-B741-6F4936503BE6}" srcOrd="1" destOrd="0" presId="urn:microsoft.com/office/officeart/2005/8/layout/hierarchy2"/>
    <dgm:cxn modelId="{FB42B9FC-DEE4-4DE3-8626-21EA1ABE7EBB}" type="presOf" srcId="{0076D1A1-FA95-4892-A2F5-DBD98288F97E}" destId="{0D909A85-2A6F-4EBD-AB7A-AD4D3083EC42}" srcOrd="1" destOrd="0" presId="urn:microsoft.com/office/officeart/2005/8/layout/hierarchy2"/>
    <dgm:cxn modelId="{843762F6-7BF4-4471-BC27-88A444E8B4D1}" type="presParOf" srcId="{446A962C-DA0F-41AF-9063-43D6F696E925}" destId="{42061778-D5B8-4C31-91F9-47FDA7BB688A}" srcOrd="0" destOrd="0" presId="urn:microsoft.com/office/officeart/2005/8/layout/hierarchy2"/>
    <dgm:cxn modelId="{C4D44DF2-A6E8-4640-9F35-BCFA07736D42}" type="presParOf" srcId="{42061778-D5B8-4C31-91F9-47FDA7BB688A}" destId="{AF377B5F-1CC1-4E66-AB02-2510768108A6}" srcOrd="0" destOrd="0" presId="urn:microsoft.com/office/officeart/2005/8/layout/hierarchy2"/>
    <dgm:cxn modelId="{0A495A07-0FF0-4EED-8F5E-6E524BAAA99D}" type="presParOf" srcId="{42061778-D5B8-4C31-91F9-47FDA7BB688A}" destId="{47DF5D8C-6248-4420-AEFB-40FF2472EDCB}" srcOrd="1" destOrd="0" presId="urn:microsoft.com/office/officeart/2005/8/layout/hierarchy2"/>
    <dgm:cxn modelId="{54272FC6-8774-482D-B9FE-0C7DE4905FAA}" type="presParOf" srcId="{446A962C-DA0F-41AF-9063-43D6F696E925}" destId="{53023F87-BD0D-40DC-AE83-DD18CF3055DC}" srcOrd="1" destOrd="0" presId="urn:microsoft.com/office/officeart/2005/8/layout/hierarchy2"/>
    <dgm:cxn modelId="{80EE4E64-38A6-472E-B840-BF566CB00E6D}" type="presParOf" srcId="{53023F87-BD0D-40DC-AE83-DD18CF3055DC}" destId="{FF7BA080-BC85-4BE1-9BC2-ED09163784EB}" srcOrd="0" destOrd="0" presId="urn:microsoft.com/office/officeart/2005/8/layout/hierarchy2"/>
    <dgm:cxn modelId="{38028C4E-97E6-466A-A4D3-ACF526127E49}" type="presParOf" srcId="{53023F87-BD0D-40DC-AE83-DD18CF3055DC}" destId="{0BE1A286-9FE0-4B1D-B78C-7556D2816523}" srcOrd="1" destOrd="0" presId="urn:microsoft.com/office/officeart/2005/8/layout/hierarchy2"/>
    <dgm:cxn modelId="{1FE152DA-9E5A-4388-9AC8-97D485FEA6BC}" type="presParOf" srcId="{0BE1A286-9FE0-4B1D-B78C-7556D2816523}" destId="{CBE4CD67-F356-4F1F-A1DF-B67B91455E7E}" srcOrd="0" destOrd="0" presId="urn:microsoft.com/office/officeart/2005/8/layout/hierarchy2"/>
    <dgm:cxn modelId="{E9E48D67-EEAD-4476-8092-8E8473AB5448}" type="presParOf" srcId="{CBE4CD67-F356-4F1F-A1DF-B67B91455E7E}" destId="{A6C6E173-935F-44F7-8C62-3716367218A7}" srcOrd="0" destOrd="0" presId="urn:microsoft.com/office/officeart/2005/8/layout/hierarchy2"/>
    <dgm:cxn modelId="{EA216DEB-2AD0-455C-BE47-6FEB06DE386A}" type="presParOf" srcId="{0BE1A286-9FE0-4B1D-B78C-7556D2816523}" destId="{F3EAFFA6-2401-4A64-92D2-A4DB1D055A22}" srcOrd="1" destOrd="0" presId="urn:microsoft.com/office/officeart/2005/8/layout/hierarchy2"/>
    <dgm:cxn modelId="{2529EC8D-522F-4FCB-8D48-ADF4C8ECE3CB}" type="presParOf" srcId="{F3EAFFA6-2401-4A64-92D2-A4DB1D055A22}" destId="{1A737F59-1D18-4A76-BE25-CDF067596AD6}" srcOrd="0" destOrd="0" presId="urn:microsoft.com/office/officeart/2005/8/layout/hierarchy2"/>
    <dgm:cxn modelId="{9C2BDAFB-A868-4A31-8E40-EEE4600F63AA}" type="presParOf" srcId="{F3EAFFA6-2401-4A64-92D2-A4DB1D055A22}" destId="{02E9D273-5CFE-43F1-9BF0-2D470D8E0107}" srcOrd="1" destOrd="0" presId="urn:microsoft.com/office/officeart/2005/8/layout/hierarchy2"/>
    <dgm:cxn modelId="{8B2CB764-AA14-46AC-9A76-BDA77BA9F32E}" type="presParOf" srcId="{0BE1A286-9FE0-4B1D-B78C-7556D2816523}" destId="{003030E2-89ED-4701-9256-0B052D1FF9A4}" srcOrd="2" destOrd="0" presId="urn:microsoft.com/office/officeart/2005/8/layout/hierarchy2"/>
    <dgm:cxn modelId="{6D4033B1-7B13-42B7-8FF0-1E64DE7B7DE3}" type="presParOf" srcId="{003030E2-89ED-4701-9256-0B052D1FF9A4}" destId="{0D909A85-2A6F-4EBD-AB7A-AD4D3083EC42}" srcOrd="0" destOrd="0" presId="urn:microsoft.com/office/officeart/2005/8/layout/hierarchy2"/>
    <dgm:cxn modelId="{F99E7047-A479-431D-A6E2-EC1DD2D2FC9F}" type="presParOf" srcId="{0BE1A286-9FE0-4B1D-B78C-7556D2816523}" destId="{03C52481-3F49-4118-AE08-6A9CCD71BAFD}" srcOrd="3" destOrd="0" presId="urn:microsoft.com/office/officeart/2005/8/layout/hierarchy2"/>
    <dgm:cxn modelId="{44724D36-1F98-415B-ABC1-C6F0F3B149AC}" type="presParOf" srcId="{03C52481-3F49-4118-AE08-6A9CCD71BAFD}" destId="{D2D19902-2B58-4CA1-832A-C2AB5C337ACE}" srcOrd="0" destOrd="0" presId="urn:microsoft.com/office/officeart/2005/8/layout/hierarchy2"/>
    <dgm:cxn modelId="{3A1FCF57-004E-46DC-9159-D97673C5B7B0}" type="presParOf" srcId="{03C52481-3F49-4118-AE08-6A9CCD71BAFD}" destId="{E4B34A66-036C-4731-ADD7-814585B25EEB}" srcOrd="1" destOrd="0" presId="urn:microsoft.com/office/officeart/2005/8/layout/hierarchy2"/>
    <dgm:cxn modelId="{0706DB65-5D3F-47EF-AB1F-4DBD12E04C58}" type="presParOf" srcId="{0BE1A286-9FE0-4B1D-B78C-7556D2816523}" destId="{73667CB3-E453-40E8-808F-10537A6A5274}" srcOrd="4" destOrd="0" presId="urn:microsoft.com/office/officeart/2005/8/layout/hierarchy2"/>
    <dgm:cxn modelId="{E95C05FF-3AC5-48F5-BDBF-5040137A45DB}" type="presParOf" srcId="{73667CB3-E453-40E8-808F-10537A6A5274}" destId="{AE69C3A2-6F29-449E-B741-6F4936503BE6}" srcOrd="0" destOrd="0" presId="urn:microsoft.com/office/officeart/2005/8/layout/hierarchy2"/>
    <dgm:cxn modelId="{7A367772-7878-427B-B77D-DA5B7E37CCB2}" type="presParOf" srcId="{0BE1A286-9FE0-4B1D-B78C-7556D2816523}" destId="{F0C22F9C-36C1-4C7B-8911-0AAFC8E38EA3}" srcOrd="5" destOrd="0" presId="urn:microsoft.com/office/officeart/2005/8/layout/hierarchy2"/>
    <dgm:cxn modelId="{B6D40D05-C858-4100-9B5C-A04098AF6CBF}" type="presParOf" srcId="{F0C22F9C-36C1-4C7B-8911-0AAFC8E38EA3}" destId="{D09416A6-69A9-4D2E-A66B-E740082F2014}" srcOrd="0" destOrd="0" presId="urn:microsoft.com/office/officeart/2005/8/layout/hierarchy2"/>
    <dgm:cxn modelId="{E8D10C6B-0757-4968-A04F-6E65EADB9B0D}" type="presParOf" srcId="{F0C22F9C-36C1-4C7B-8911-0AAFC8E38EA3}" destId="{F84874FD-5424-4374-8731-E152494D8C98}" srcOrd="1" destOrd="0" presId="urn:microsoft.com/office/officeart/2005/8/layout/hierarchy2"/>
    <dgm:cxn modelId="{CF2EDB6F-6D0C-4629-AECB-1B92965F4AA1}" type="presParOf" srcId="{0BE1A286-9FE0-4B1D-B78C-7556D2816523}" destId="{CAAE08DF-F3E6-46CC-A0AC-2D73C74C5B74}" srcOrd="6" destOrd="0" presId="urn:microsoft.com/office/officeart/2005/8/layout/hierarchy2"/>
    <dgm:cxn modelId="{E8EFA39A-359E-4755-9B77-D1124959777E}" type="presParOf" srcId="{CAAE08DF-F3E6-46CC-A0AC-2D73C74C5B74}" destId="{7A81A13D-B55C-4871-8996-5E258A87F87D}" srcOrd="0" destOrd="0" presId="urn:microsoft.com/office/officeart/2005/8/layout/hierarchy2"/>
    <dgm:cxn modelId="{6987262D-D659-4D73-AB93-8A530665D358}" type="presParOf" srcId="{0BE1A286-9FE0-4B1D-B78C-7556D2816523}" destId="{BFCD9655-4A08-4F8F-A470-D0EA5C55741A}" srcOrd="7" destOrd="0" presId="urn:microsoft.com/office/officeart/2005/8/layout/hierarchy2"/>
    <dgm:cxn modelId="{BA66DE47-0642-47B0-80D5-0E12B016450F}" type="presParOf" srcId="{BFCD9655-4A08-4F8F-A470-D0EA5C55741A}" destId="{D1E31012-A233-4C08-A066-764E8F3108CD}" srcOrd="0" destOrd="0" presId="urn:microsoft.com/office/officeart/2005/8/layout/hierarchy2"/>
    <dgm:cxn modelId="{BF5455C7-F01F-4AF2-A87B-DD7B7D0B8AE4}" type="presParOf" srcId="{BFCD9655-4A08-4F8F-A470-D0EA5C55741A}" destId="{4243C5FE-559C-4852-9741-E1D5BE063C9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15FF6-C0DC-4CA7-B132-66E228965D23}">
      <dsp:nvSpPr>
        <dsp:cNvPr id="0" name=""/>
        <dsp:cNvSpPr/>
      </dsp:nvSpPr>
      <dsp:spPr>
        <a:xfrm>
          <a:off x="0" y="2619375"/>
          <a:ext cx="10515600" cy="0"/>
        </a:xfrm>
        <a:prstGeom prst="lin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DFACEF-3FF5-4F6E-B5D5-3B691683D8D0}">
      <dsp:nvSpPr>
        <dsp:cNvPr id="0" name=""/>
        <dsp:cNvSpPr/>
      </dsp:nvSpPr>
      <dsp:spPr>
        <a:xfrm>
          <a:off x="1580" y="1624012"/>
          <a:ext cx="1756812" cy="62865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1967</a:t>
          </a:r>
        </a:p>
      </dsp:txBody>
      <dsp:txXfrm>
        <a:off x="1580" y="1624012"/>
        <a:ext cx="1756812" cy="628650"/>
      </dsp:txXfrm>
    </dsp:sp>
    <dsp:sp modelId="{2760A625-DFFB-40EA-9F37-CC5E960F0655}">
      <dsp:nvSpPr>
        <dsp:cNvPr id="0" name=""/>
        <dsp:cNvSpPr/>
      </dsp:nvSpPr>
      <dsp:spPr>
        <a:xfrm>
          <a:off x="1580" y="951062"/>
          <a:ext cx="1756812" cy="67295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Plans developed by </a:t>
          </a:r>
          <a:r>
            <a:rPr lang="en-US" sz="1400" b="1" kern="1200"/>
            <a:t>Albert A. Webb</a:t>
          </a:r>
        </a:p>
      </dsp:txBody>
      <dsp:txXfrm>
        <a:off x="1580" y="951062"/>
        <a:ext cx="1756812" cy="672950"/>
      </dsp:txXfrm>
    </dsp:sp>
    <dsp:sp modelId="{B16A2139-B0CA-49E7-A880-5091702B92B8}">
      <dsp:nvSpPr>
        <dsp:cNvPr id="0" name=""/>
        <dsp:cNvSpPr/>
      </dsp:nvSpPr>
      <dsp:spPr>
        <a:xfrm>
          <a:off x="879986" y="2252662"/>
          <a:ext cx="0" cy="366712"/>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4F952C2-AC7E-4933-86D9-C19E44E0F0E2}">
      <dsp:nvSpPr>
        <dsp:cNvPr id="0" name=""/>
        <dsp:cNvSpPr/>
      </dsp:nvSpPr>
      <dsp:spPr>
        <a:xfrm>
          <a:off x="1096033" y="2986087"/>
          <a:ext cx="1756812" cy="62865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1972</a:t>
          </a:r>
        </a:p>
      </dsp:txBody>
      <dsp:txXfrm>
        <a:off x="1096033" y="2986087"/>
        <a:ext cx="1756812" cy="628650"/>
      </dsp:txXfrm>
    </dsp:sp>
    <dsp:sp modelId="{2F2C217A-B0C0-48EA-905A-C462FD35715B}">
      <dsp:nvSpPr>
        <dsp:cNvPr id="0" name=""/>
        <dsp:cNvSpPr/>
      </dsp:nvSpPr>
      <dsp:spPr>
        <a:xfrm>
          <a:off x="1096033" y="3614737"/>
          <a:ext cx="1756812" cy="67295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Morro Tank is Constructed</a:t>
          </a:r>
        </a:p>
      </dsp:txBody>
      <dsp:txXfrm>
        <a:off x="1096033" y="3614737"/>
        <a:ext cx="1756812" cy="672950"/>
      </dsp:txXfrm>
    </dsp:sp>
    <dsp:sp modelId="{D25B7E09-49E8-4AAA-8EB8-9C7848528003}">
      <dsp:nvSpPr>
        <dsp:cNvPr id="0" name=""/>
        <dsp:cNvSpPr/>
      </dsp:nvSpPr>
      <dsp:spPr>
        <a:xfrm>
          <a:off x="1974440" y="2619375"/>
          <a:ext cx="0" cy="366712"/>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27D01FD-33F2-4E82-9981-6E80699B75E0}">
      <dsp:nvSpPr>
        <dsp:cNvPr id="0" name=""/>
        <dsp:cNvSpPr/>
      </dsp:nvSpPr>
      <dsp:spPr>
        <a:xfrm rot="2700000">
          <a:off x="839238" y="2578627"/>
          <a:ext cx="81495" cy="81495"/>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FBB875-808F-4FA5-BA0A-FA07E482CE74}">
      <dsp:nvSpPr>
        <dsp:cNvPr id="0" name=""/>
        <dsp:cNvSpPr/>
      </dsp:nvSpPr>
      <dsp:spPr>
        <a:xfrm rot="2700000">
          <a:off x="1933692" y="2578627"/>
          <a:ext cx="81495" cy="81495"/>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AD68CD-A2D3-4E4E-B88E-362886FBCB62}">
      <dsp:nvSpPr>
        <dsp:cNvPr id="0" name=""/>
        <dsp:cNvSpPr/>
      </dsp:nvSpPr>
      <dsp:spPr>
        <a:xfrm>
          <a:off x="2190487" y="1624012"/>
          <a:ext cx="1756812" cy="62865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1983</a:t>
          </a:r>
        </a:p>
      </dsp:txBody>
      <dsp:txXfrm>
        <a:off x="2190487" y="1624012"/>
        <a:ext cx="1756812" cy="628650"/>
      </dsp:txXfrm>
    </dsp:sp>
    <dsp:sp modelId="{A8CDBA5B-5113-4DC9-BA90-D31D2E29C866}">
      <dsp:nvSpPr>
        <dsp:cNvPr id="0" name=""/>
        <dsp:cNvSpPr/>
      </dsp:nvSpPr>
      <dsp:spPr>
        <a:xfrm>
          <a:off x="2190487" y="377075"/>
          <a:ext cx="1756812" cy="124693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kern="1200" err="1"/>
            <a:t>JayKim</a:t>
          </a:r>
          <a:r>
            <a:rPr lang="en-US" sz="1400" b="1" kern="1200"/>
            <a:t> Engineers </a:t>
          </a:r>
          <a:r>
            <a:rPr lang="en-US" sz="1400" kern="1200"/>
            <a:t>investigate movement and tilting of Morro Tank.</a:t>
          </a:r>
        </a:p>
      </dsp:txBody>
      <dsp:txXfrm>
        <a:off x="2190487" y="377075"/>
        <a:ext cx="1756812" cy="1246937"/>
      </dsp:txXfrm>
    </dsp:sp>
    <dsp:sp modelId="{5ADD710A-6B81-4202-9966-1E00237C6EEF}">
      <dsp:nvSpPr>
        <dsp:cNvPr id="0" name=""/>
        <dsp:cNvSpPr/>
      </dsp:nvSpPr>
      <dsp:spPr>
        <a:xfrm>
          <a:off x="3068893" y="2252662"/>
          <a:ext cx="0" cy="366712"/>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56F3DB-45C9-47B5-B89C-5713F835595E}">
      <dsp:nvSpPr>
        <dsp:cNvPr id="0" name=""/>
        <dsp:cNvSpPr/>
      </dsp:nvSpPr>
      <dsp:spPr>
        <a:xfrm>
          <a:off x="3284940" y="2986087"/>
          <a:ext cx="1756812" cy="62865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1985–1991</a:t>
          </a:r>
        </a:p>
      </dsp:txBody>
      <dsp:txXfrm>
        <a:off x="3284940" y="2986087"/>
        <a:ext cx="1756812" cy="628650"/>
      </dsp:txXfrm>
    </dsp:sp>
    <dsp:sp modelId="{ABD738DF-9EAB-4957-8691-8B7BA695DE0B}">
      <dsp:nvSpPr>
        <dsp:cNvPr id="0" name=""/>
        <dsp:cNvSpPr/>
      </dsp:nvSpPr>
      <dsp:spPr>
        <a:xfrm>
          <a:off x="3284940" y="3614737"/>
          <a:ext cx="1756812" cy="15748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kern="1200"/>
            <a:t>William Skarn Surveying</a:t>
          </a:r>
          <a:r>
            <a:rPr lang="en-US" sz="1400" kern="1200"/>
            <a:t>, install benchmarks and monitors ongoing movement. They report up to </a:t>
          </a:r>
          <a:r>
            <a:rPr lang="en-US" sz="1400" b="1" kern="1200"/>
            <a:t>4.4 Inches </a:t>
          </a:r>
          <a:r>
            <a:rPr lang="en-US" sz="1400" kern="1200"/>
            <a:t>of total settlement.</a:t>
          </a:r>
        </a:p>
      </dsp:txBody>
      <dsp:txXfrm>
        <a:off x="3284940" y="3614737"/>
        <a:ext cx="1756812" cy="1574800"/>
      </dsp:txXfrm>
    </dsp:sp>
    <dsp:sp modelId="{838FEDEF-FF15-4437-BB07-E15C81718C65}">
      <dsp:nvSpPr>
        <dsp:cNvPr id="0" name=""/>
        <dsp:cNvSpPr/>
      </dsp:nvSpPr>
      <dsp:spPr>
        <a:xfrm>
          <a:off x="4163346" y="2619375"/>
          <a:ext cx="0" cy="366712"/>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339E64C-348D-44CE-A629-9328A26F0F95}">
      <dsp:nvSpPr>
        <dsp:cNvPr id="0" name=""/>
        <dsp:cNvSpPr/>
      </dsp:nvSpPr>
      <dsp:spPr>
        <a:xfrm rot="2700000">
          <a:off x="3028145" y="2578627"/>
          <a:ext cx="81495" cy="81495"/>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EB7AC4-F7A8-4E5F-B870-842C904FD392}">
      <dsp:nvSpPr>
        <dsp:cNvPr id="0" name=""/>
        <dsp:cNvSpPr/>
      </dsp:nvSpPr>
      <dsp:spPr>
        <a:xfrm rot="2700000">
          <a:off x="4122598" y="2578627"/>
          <a:ext cx="81495" cy="81495"/>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B8520C-6A09-4BFB-A704-3F011F0261B7}">
      <dsp:nvSpPr>
        <dsp:cNvPr id="0" name=""/>
        <dsp:cNvSpPr/>
      </dsp:nvSpPr>
      <dsp:spPr>
        <a:xfrm>
          <a:off x="4379393" y="1624012"/>
          <a:ext cx="1756812" cy="628650"/>
        </a:xfrm>
        <a:prstGeom prst="rect">
          <a:avLst/>
        </a:prstGeom>
        <a:solidFill>
          <a:srgbClr val="44546A">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Calibri" panose="020F0502020204030204"/>
              <a:ea typeface="+mn-ea"/>
              <a:cs typeface="+mn-cs"/>
            </a:rPr>
            <a:t>1991</a:t>
          </a:r>
        </a:p>
      </dsp:txBody>
      <dsp:txXfrm>
        <a:off x="4379393" y="1624012"/>
        <a:ext cx="1756812" cy="628650"/>
      </dsp:txXfrm>
    </dsp:sp>
    <dsp:sp modelId="{DFCA2C67-AC21-4659-84DB-942531BD1A86}">
      <dsp:nvSpPr>
        <dsp:cNvPr id="0" name=""/>
        <dsp:cNvSpPr/>
      </dsp:nvSpPr>
      <dsp:spPr>
        <a:xfrm>
          <a:off x="4379393" y="49212"/>
          <a:ext cx="1756812" cy="15748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kern="1200"/>
            <a:t>Moore and Taber</a:t>
          </a:r>
          <a:r>
            <a:rPr lang="en-US" sz="1400" kern="1200"/>
            <a:t> perform  a geotechnical investigation into ongoing movement and settlement of Morro Tank</a:t>
          </a:r>
        </a:p>
      </dsp:txBody>
      <dsp:txXfrm>
        <a:off x="4379393" y="49212"/>
        <a:ext cx="1756812" cy="1574800"/>
      </dsp:txXfrm>
    </dsp:sp>
    <dsp:sp modelId="{6F536530-A600-46C8-BD36-0B1693ED1E58}">
      <dsp:nvSpPr>
        <dsp:cNvPr id="0" name=""/>
        <dsp:cNvSpPr/>
      </dsp:nvSpPr>
      <dsp:spPr>
        <a:xfrm>
          <a:off x="5257800" y="2252662"/>
          <a:ext cx="0" cy="366712"/>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777A052-738F-4272-B0E2-D56019E956B7}">
      <dsp:nvSpPr>
        <dsp:cNvPr id="0" name=""/>
        <dsp:cNvSpPr/>
      </dsp:nvSpPr>
      <dsp:spPr>
        <a:xfrm>
          <a:off x="5473846" y="2986087"/>
          <a:ext cx="1756812" cy="62865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1993</a:t>
          </a:r>
        </a:p>
      </dsp:txBody>
      <dsp:txXfrm>
        <a:off x="5473846" y="2986087"/>
        <a:ext cx="1756812" cy="628650"/>
      </dsp:txXfrm>
    </dsp:sp>
    <dsp:sp modelId="{0B4B8069-CF4C-496B-BAD2-ED2A5369695F}">
      <dsp:nvSpPr>
        <dsp:cNvPr id="0" name=""/>
        <dsp:cNvSpPr/>
      </dsp:nvSpPr>
      <dsp:spPr>
        <a:xfrm>
          <a:off x="5473846" y="3614737"/>
          <a:ext cx="1756812" cy="124693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Slope failures occur on the slope north of Morro Tank and the adjacent reservoir.</a:t>
          </a:r>
        </a:p>
      </dsp:txBody>
      <dsp:txXfrm>
        <a:off x="5473846" y="3614737"/>
        <a:ext cx="1756812" cy="1246937"/>
      </dsp:txXfrm>
    </dsp:sp>
    <dsp:sp modelId="{E4620CC1-B139-44E0-920A-4C3B51C85A91}">
      <dsp:nvSpPr>
        <dsp:cNvPr id="0" name=""/>
        <dsp:cNvSpPr/>
      </dsp:nvSpPr>
      <dsp:spPr>
        <a:xfrm>
          <a:off x="6352253" y="2619375"/>
          <a:ext cx="0" cy="366712"/>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61A32EC-84FE-470F-944C-9CE6D4B92776}">
      <dsp:nvSpPr>
        <dsp:cNvPr id="0" name=""/>
        <dsp:cNvSpPr/>
      </dsp:nvSpPr>
      <dsp:spPr>
        <a:xfrm rot="2700000">
          <a:off x="5217052" y="2578627"/>
          <a:ext cx="81495" cy="81495"/>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70946E-C998-4F90-A3CA-0E8B6B234E02}">
      <dsp:nvSpPr>
        <dsp:cNvPr id="0" name=""/>
        <dsp:cNvSpPr/>
      </dsp:nvSpPr>
      <dsp:spPr>
        <a:xfrm rot="2700000">
          <a:off x="6311505" y="2578627"/>
          <a:ext cx="81495" cy="81495"/>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CF2F2-968F-4E0D-B29F-7C2433001EA6}">
      <dsp:nvSpPr>
        <dsp:cNvPr id="0" name=""/>
        <dsp:cNvSpPr/>
      </dsp:nvSpPr>
      <dsp:spPr>
        <a:xfrm>
          <a:off x="6568300" y="1624012"/>
          <a:ext cx="1756812" cy="628650"/>
        </a:xfrm>
        <a:prstGeom prst="rect">
          <a:avLst/>
        </a:prstGeom>
        <a:solidFill>
          <a:srgbClr val="44546A">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Calibri" panose="020F0502020204030204"/>
              <a:ea typeface="+mn-ea"/>
              <a:cs typeface="+mn-cs"/>
            </a:rPr>
            <a:t>2013</a:t>
          </a:r>
        </a:p>
      </dsp:txBody>
      <dsp:txXfrm>
        <a:off x="6568300" y="1624012"/>
        <a:ext cx="1756812" cy="628650"/>
      </dsp:txXfrm>
    </dsp:sp>
    <dsp:sp modelId="{CE10FF64-23CF-4278-9411-5B0F8C432345}">
      <dsp:nvSpPr>
        <dsp:cNvPr id="0" name=""/>
        <dsp:cNvSpPr/>
      </dsp:nvSpPr>
      <dsp:spPr>
        <a:xfrm>
          <a:off x="6568300" y="575001"/>
          <a:ext cx="1756812" cy="104901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kern="1200"/>
            <a:t>Sladden Engineers i</a:t>
          </a:r>
          <a:r>
            <a:rPr lang="en-US" sz="1400" kern="1200"/>
            <a:t>nvestigate Morro Tank movement and uplift.</a:t>
          </a:r>
        </a:p>
      </dsp:txBody>
      <dsp:txXfrm>
        <a:off x="6568300" y="575001"/>
        <a:ext cx="1756812" cy="1049010"/>
      </dsp:txXfrm>
    </dsp:sp>
    <dsp:sp modelId="{7A7A495A-A5D9-4711-9845-B6FF0DC714DC}">
      <dsp:nvSpPr>
        <dsp:cNvPr id="0" name=""/>
        <dsp:cNvSpPr/>
      </dsp:nvSpPr>
      <dsp:spPr>
        <a:xfrm>
          <a:off x="7446706" y="2252662"/>
          <a:ext cx="0" cy="366712"/>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6B2F662-503C-4401-BD67-EE158FCC7C6D}">
      <dsp:nvSpPr>
        <dsp:cNvPr id="0" name=""/>
        <dsp:cNvSpPr/>
      </dsp:nvSpPr>
      <dsp:spPr>
        <a:xfrm>
          <a:off x="7958283" y="2986087"/>
          <a:ext cx="1165752" cy="62865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2015</a:t>
          </a:r>
        </a:p>
      </dsp:txBody>
      <dsp:txXfrm>
        <a:off x="7958283" y="2986087"/>
        <a:ext cx="1165752" cy="628650"/>
      </dsp:txXfrm>
    </dsp:sp>
    <dsp:sp modelId="{12104B7B-1C28-40FC-A625-B51EFA7428C7}">
      <dsp:nvSpPr>
        <dsp:cNvPr id="0" name=""/>
        <dsp:cNvSpPr/>
      </dsp:nvSpPr>
      <dsp:spPr>
        <a:xfrm>
          <a:off x="7662753" y="3614737"/>
          <a:ext cx="1756812" cy="1464656"/>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kern="1200"/>
            <a:t>Kennedy/Jenks i</a:t>
          </a:r>
          <a:r>
            <a:rPr lang="en-US" sz="1400" kern="1200"/>
            <a:t>nvestigate ongoing distress to Morro Tank and provides retrofit/replacement recommendations.</a:t>
          </a:r>
        </a:p>
      </dsp:txBody>
      <dsp:txXfrm>
        <a:off x="7662753" y="3614737"/>
        <a:ext cx="1756812" cy="1464656"/>
      </dsp:txXfrm>
    </dsp:sp>
    <dsp:sp modelId="{31A24528-54B5-45C3-946D-04B48DA7451D}">
      <dsp:nvSpPr>
        <dsp:cNvPr id="0" name=""/>
        <dsp:cNvSpPr/>
      </dsp:nvSpPr>
      <dsp:spPr>
        <a:xfrm>
          <a:off x="8541159" y="2619375"/>
          <a:ext cx="0" cy="366712"/>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B0EAAEA-C797-4621-B262-EA64B758C456}">
      <dsp:nvSpPr>
        <dsp:cNvPr id="0" name=""/>
        <dsp:cNvSpPr/>
      </dsp:nvSpPr>
      <dsp:spPr>
        <a:xfrm rot="2700000">
          <a:off x="7405958" y="2578627"/>
          <a:ext cx="81495" cy="81495"/>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3CE72E-B905-4BFC-8D58-D2402FA2234E}">
      <dsp:nvSpPr>
        <dsp:cNvPr id="0" name=""/>
        <dsp:cNvSpPr/>
      </dsp:nvSpPr>
      <dsp:spPr>
        <a:xfrm rot="2700000">
          <a:off x="8500411" y="2578627"/>
          <a:ext cx="81495" cy="81495"/>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EAA586-AE90-4E33-828F-30F2AE46C816}">
      <dsp:nvSpPr>
        <dsp:cNvPr id="0" name=""/>
        <dsp:cNvSpPr/>
      </dsp:nvSpPr>
      <dsp:spPr>
        <a:xfrm>
          <a:off x="8757206" y="1624012"/>
          <a:ext cx="1756812" cy="628650"/>
        </a:xfrm>
        <a:prstGeom prst="rect">
          <a:avLst/>
        </a:prstGeom>
        <a:solidFill>
          <a:srgbClr val="44546A">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solidFill>
                <a:prstClr val="white"/>
              </a:solidFill>
              <a:latin typeface="Calibri" panose="020F0502020204030204"/>
              <a:ea typeface="+mn-ea"/>
              <a:cs typeface="+mn-cs"/>
            </a:rPr>
            <a:t>2023–2025</a:t>
          </a:r>
        </a:p>
      </dsp:txBody>
      <dsp:txXfrm>
        <a:off x="8757206" y="1624012"/>
        <a:ext cx="1756812" cy="628650"/>
      </dsp:txXfrm>
    </dsp:sp>
    <dsp:sp modelId="{423E11CE-5593-4E69-A06A-6D235BE0CD28}">
      <dsp:nvSpPr>
        <dsp:cNvPr id="0" name=""/>
        <dsp:cNvSpPr/>
      </dsp:nvSpPr>
      <dsp:spPr>
        <a:xfrm>
          <a:off x="8757206" y="377075"/>
          <a:ext cx="1756812" cy="124693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kern="1200"/>
            <a:t>Atlas</a:t>
          </a:r>
          <a:r>
            <a:rPr lang="en-US" sz="1400" kern="1200"/>
            <a:t> installs two slope inclinometers to monitor the slope south of Morro Tank.</a:t>
          </a:r>
        </a:p>
      </dsp:txBody>
      <dsp:txXfrm>
        <a:off x="8757206" y="377075"/>
        <a:ext cx="1756812" cy="1246937"/>
      </dsp:txXfrm>
    </dsp:sp>
    <dsp:sp modelId="{F37446BC-03DB-43CF-B293-6650912C2F14}">
      <dsp:nvSpPr>
        <dsp:cNvPr id="0" name=""/>
        <dsp:cNvSpPr/>
      </dsp:nvSpPr>
      <dsp:spPr>
        <a:xfrm>
          <a:off x="9635613" y="2252662"/>
          <a:ext cx="0" cy="366712"/>
        </a:xfrm>
        <a:prstGeom prst="line">
          <a:avLst/>
        </a:pr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10FC52A-69F1-4DCC-93D7-D0930F0B49F7}">
      <dsp:nvSpPr>
        <dsp:cNvPr id="0" name=""/>
        <dsp:cNvSpPr/>
      </dsp:nvSpPr>
      <dsp:spPr>
        <a:xfrm rot="2700000">
          <a:off x="9594865" y="2578627"/>
          <a:ext cx="81495" cy="81495"/>
        </a:xfrm>
        <a:prstGeom prst="rect">
          <a:avLst/>
        </a:prstGeom>
        <a:solidFill>
          <a:schemeClr val="dk2">
            <a:hueOff val="0"/>
            <a:satOff val="0"/>
            <a:lumOff val="0"/>
            <a:alphaOff val="0"/>
          </a:schemeClr>
        </a:solidFill>
        <a:ln w="63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3CFD1-AEEF-43E1-B847-B607236AB20C}">
      <dsp:nvSpPr>
        <dsp:cNvPr id="0" name=""/>
        <dsp:cNvSpPr/>
      </dsp:nvSpPr>
      <dsp:spPr>
        <a:xfrm>
          <a:off x="3610236" y="3166956"/>
          <a:ext cx="601546" cy="2703968"/>
        </a:xfrm>
        <a:custGeom>
          <a:avLst/>
          <a:gdLst/>
          <a:ahLst/>
          <a:cxnLst/>
          <a:rect l="0" t="0" r="0" b="0"/>
          <a:pathLst>
            <a:path>
              <a:moveTo>
                <a:pt x="0" y="0"/>
              </a:moveTo>
              <a:lnTo>
                <a:pt x="300773" y="0"/>
              </a:lnTo>
              <a:lnTo>
                <a:pt x="300773" y="2703968"/>
              </a:lnTo>
              <a:lnTo>
                <a:pt x="601546" y="270396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E56450-5764-40CB-BB81-F13895F3E336}">
      <dsp:nvSpPr>
        <dsp:cNvPr id="0" name=""/>
        <dsp:cNvSpPr/>
      </dsp:nvSpPr>
      <dsp:spPr>
        <a:xfrm>
          <a:off x="3610236" y="3166956"/>
          <a:ext cx="601546" cy="1293325"/>
        </a:xfrm>
        <a:custGeom>
          <a:avLst/>
          <a:gdLst/>
          <a:ahLst/>
          <a:cxnLst/>
          <a:rect l="0" t="0" r="0" b="0"/>
          <a:pathLst>
            <a:path>
              <a:moveTo>
                <a:pt x="0" y="0"/>
              </a:moveTo>
              <a:lnTo>
                <a:pt x="300773" y="0"/>
              </a:lnTo>
              <a:lnTo>
                <a:pt x="300773" y="1293325"/>
              </a:lnTo>
              <a:lnTo>
                <a:pt x="601546" y="129332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A9CE79A-6C0B-470E-8A5A-1D2772912353}">
      <dsp:nvSpPr>
        <dsp:cNvPr id="0" name=""/>
        <dsp:cNvSpPr/>
      </dsp:nvSpPr>
      <dsp:spPr>
        <a:xfrm>
          <a:off x="3610236" y="3049640"/>
          <a:ext cx="601546" cy="117316"/>
        </a:xfrm>
        <a:custGeom>
          <a:avLst/>
          <a:gdLst/>
          <a:ahLst/>
          <a:cxnLst/>
          <a:rect l="0" t="0" r="0" b="0"/>
          <a:pathLst>
            <a:path>
              <a:moveTo>
                <a:pt x="0" y="117316"/>
              </a:moveTo>
              <a:lnTo>
                <a:pt x="300773" y="117316"/>
              </a:lnTo>
              <a:lnTo>
                <a:pt x="300773" y="0"/>
              </a:lnTo>
              <a:lnTo>
                <a:pt x="601546" y="0"/>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114B1C8-A267-45A3-969F-61003473A733}">
      <dsp:nvSpPr>
        <dsp:cNvPr id="0" name=""/>
        <dsp:cNvSpPr/>
      </dsp:nvSpPr>
      <dsp:spPr>
        <a:xfrm>
          <a:off x="3610236" y="1756314"/>
          <a:ext cx="601546" cy="1410642"/>
        </a:xfrm>
        <a:custGeom>
          <a:avLst/>
          <a:gdLst/>
          <a:ahLst/>
          <a:cxnLst/>
          <a:rect l="0" t="0" r="0" b="0"/>
          <a:pathLst>
            <a:path>
              <a:moveTo>
                <a:pt x="0" y="1410642"/>
              </a:moveTo>
              <a:lnTo>
                <a:pt x="300773" y="1410642"/>
              </a:lnTo>
              <a:lnTo>
                <a:pt x="300773" y="0"/>
              </a:lnTo>
              <a:lnTo>
                <a:pt x="601546" y="0"/>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FD7D7D-C00F-42AB-A762-8B3F21F9B2DE}">
      <dsp:nvSpPr>
        <dsp:cNvPr id="0" name=""/>
        <dsp:cNvSpPr/>
      </dsp:nvSpPr>
      <dsp:spPr>
        <a:xfrm>
          <a:off x="3610236" y="462988"/>
          <a:ext cx="601546" cy="2703968"/>
        </a:xfrm>
        <a:custGeom>
          <a:avLst/>
          <a:gdLst/>
          <a:ahLst/>
          <a:cxnLst/>
          <a:rect l="0" t="0" r="0" b="0"/>
          <a:pathLst>
            <a:path>
              <a:moveTo>
                <a:pt x="0" y="2703968"/>
              </a:moveTo>
              <a:lnTo>
                <a:pt x="300773" y="2703968"/>
              </a:lnTo>
              <a:lnTo>
                <a:pt x="300773" y="0"/>
              </a:lnTo>
              <a:lnTo>
                <a:pt x="601546" y="0"/>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70C9A54-FA17-47A2-A46A-2BED6003B0D6}">
      <dsp:nvSpPr>
        <dsp:cNvPr id="0" name=""/>
        <dsp:cNvSpPr/>
      </dsp:nvSpPr>
      <dsp:spPr>
        <a:xfrm>
          <a:off x="602501" y="1047796"/>
          <a:ext cx="3007734" cy="1284513"/>
        </a:xfrm>
        <a:prstGeom prst="roundRect">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By 1983, the tank was indicating signs of movement and tilting. The District contracted </a:t>
          </a:r>
          <a:r>
            <a:rPr lang="en-US" sz="1400" kern="1200" err="1"/>
            <a:t>JayKim</a:t>
          </a:r>
          <a:r>
            <a:rPr lang="en-US" sz="1400" kern="1200"/>
            <a:t> Engineers to </a:t>
          </a:r>
          <a:r>
            <a:rPr lang="en-US" sz="1400" kern="1200">
              <a:solidFill>
                <a:prstClr val="white"/>
              </a:solidFill>
              <a:latin typeface="Calibri" panose="020F0502020204030204"/>
              <a:ea typeface="+mn-ea"/>
              <a:cs typeface="+mn-cs"/>
            </a:rPr>
            <a:t>investigate</a:t>
          </a:r>
          <a:r>
            <a:rPr lang="en-US" sz="1400" kern="1200"/>
            <a:t> potential causations.</a:t>
          </a:r>
        </a:p>
      </dsp:txBody>
      <dsp:txXfrm>
        <a:off x="665206" y="1110501"/>
        <a:ext cx="2882324" cy="1159103"/>
      </dsp:txXfrm>
    </dsp:sp>
    <dsp:sp modelId="{D0297B37-973F-4384-8CBD-0E1F867B030C}">
      <dsp:nvSpPr>
        <dsp:cNvPr id="0" name=""/>
        <dsp:cNvSpPr/>
      </dsp:nvSpPr>
      <dsp:spPr>
        <a:xfrm>
          <a:off x="602501" y="2708276"/>
          <a:ext cx="3007734" cy="917359"/>
        </a:xfrm>
        <a:prstGeom prst="roundRect">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tabLst>
              <a:tab pos="1257300" algn="l"/>
            </a:tabLst>
          </a:pPr>
          <a:r>
            <a:rPr lang="en-US" sz="1400" kern="1200"/>
            <a:t>Recommended M</a:t>
          </a:r>
          <a:r>
            <a:rPr lang="en-US" sz="1400" kern="1200">
              <a:solidFill>
                <a:prstClr val="white"/>
              </a:solidFill>
              <a:latin typeface="Calibri" panose="020F0502020204030204"/>
              <a:ea typeface="+mn-ea"/>
              <a:cs typeface="+mn-cs"/>
            </a:rPr>
            <a:t>itigation</a:t>
          </a:r>
          <a:r>
            <a:rPr lang="en-US" sz="1400" kern="1200"/>
            <a:t> </a:t>
          </a:r>
          <a:r>
            <a:rPr lang="en-US" sz="1400" kern="1200">
              <a:solidFill>
                <a:prstClr val="white"/>
              </a:solidFill>
              <a:latin typeface="Calibri" panose="020F0502020204030204"/>
              <a:ea typeface="+mn-ea"/>
              <a:cs typeface="+mn-cs"/>
            </a:rPr>
            <a:t>Measures</a:t>
          </a:r>
        </a:p>
      </dsp:txBody>
      <dsp:txXfrm>
        <a:off x="647283" y="2753058"/>
        <a:ext cx="2918170" cy="827795"/>
      </dsp:txXfrm>
    </dsp:sp>
    <dsp:sp modelId="{CB6BF712-400A-4615-857D-287E8593E1D6}">
      <dsp:nvSpPr>
        <dsp:cNvPr id="0" name=""/>
        <dsp:cNvSpPr/>
      </dsp:nvSpPr>
      <dsp:spPr>
        <a:xfrm>
          <a:off x="4211783" y="4308"/>
          <a:ext cx="3007734" cy="91735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Checking the tank for leaks.</a:t>
          </a:r>
        </a:p>
      </dsp:txBody>
      <dsp:txXfrm>
        <a:off x="4256565" y="49090"/>
        <a:ext cx="2918170" cy="827795"/>
      </dsp:txXfrm>
    </dsp:sp>
    <dsp:sp modelId="{DD0D6136-A702-4FC7-A258-1B4924FBFB45}">
      <dsp:nvSpPr>
        <dsp:cNvPr id="0" name=""/>
        <dsp:cNvSpPr/>
      </dsp:nvSpPr>
      <dsp:spPr>
        <a:xfrm>
          <a:off x="4211783" y="1297634"/>
          <a:ext cx="3007734" cy="91735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Planting, chemically stabilizing, and lacing matting on the slopes</a:t>
          </a:r>
          <a:r>
            <a:rPr lang="en-US" sz="1900" kern="1200"/>
            <a:t>.</a:t>
          </a:r>
        </a:p>
      </dsp:txBody>
      <dsp:txXfrm>
        <a:off x="4256565" y="1342416"/>
        <a:ext cx="2918170" cy="827795"/>
      </dsp:txXfrm>
    </dsp:sp>
    <dsp:sp modelId="{D65ADCF9-F583-4506-B2C5-0F997457E867}">
      <dsp:nvSpPr>
        <dsp:cNvPr id="0" name=""/>
        <dsp:cNvSpPr/>
      </dsp:nvSpPr>
      <dsp:spPr>
        <a:xfrm>
          <a:off x="4211783" y="2590960"/>
          <a:ext cx="3007734" cy="91735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Placing interceptor drains along the north and south sides of the tank.</a:t>
          </a:r>
        </a:p>
      </dsp:txBody>
      <dsp:txXfrm>
        <a:off x="4256565" y="2635742"/>
        <a:ext cx="2918170" cy="827795"/>
      </dsp:txXfrm>
    </dsp:sp>
    <dsp:sp modelId="{1EC8EA1E-B263-4ACD-9C6C-FEC77E3F9F7A}">
      <dsp:nvSpPr>
        <dsp:cNvPr id="0" name=""/>
        <dsp:cNvSpPr/>
      </dsp:nvSpPr>
      <dsp:spPr>
        <a:xfrm>
          <a:off x="4211783" y="3884286"/>
          <a:ext cx="3007734" cy="115199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Removing existing pavement, placing a plastic sheet under 12 inches of free draining material sloped away from the tank, and repaving the road.</a:t>
          </a:r>
        </a:p>
      </dsp:txBody>
      <dsp:txXfrm>
        <a:off x="4268019" y="3940522"/>
        <a:ext cx="2895262" cy="1039520"/>
      </dsp:txXfrm>
    </dsp:sp>
    <dsp:sp modelId="{5C81697F-BE02-4F91-8457-D36D661BC4CC}">
      <dsp:nvSpPr>
        <dsp:cNvPr id="0" name=""/>
        <dsp:cNvSpPr/>
      </dsp:nvSpPr>
      <dsp:spPr>
        <a:xfrm>
          <a:off x="4211783" y="5412245"/>
          <a:ext cx="3007734" cy="91735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Installing two, full depth lateral drainage ditches along the south side of the tank to remove perched water.</a:t>
          </a:r>
        </a:p>
      </dsp:txBody>
      <dsp:txXfrm>
        <a:off x="4256565" y="5457027"/>
        <a:ext cx="2918170" cy="827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DB233-681F-4EE7-A34F-1C0F42094100}">
      <dsp:nvSpPr>
        <dsp:cNvPr id="0" name=""/>
        <dsp:cNvSpPr/>
      </dsp:nvSpPr>
      <dsp:spPr>
        <a:xfrm>
          <a:off x="1776" y="649229"/>
          <a:ext cx="2841294" cy="1420647"/>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prstClr val="white"/>
              </a:solidFill>
              <a:latin typeface="Calibri" panose="020F0502020204030204"/>
              <a:ea typeface="+mn-ea"/>
              <a:cs typeface="+mn-cs"/>
            </a:rPr>
            <a:t>From 1985 to 1991, William Skarn Engineering was contracted by the District to establish survey points to monitor the ongoing movement. </a:t>
          </a:r>
        </a:p>
      </dsp:txBody>
      <dsp:txXfrm>
        <a:off x="43385" y="690838"/>
        <a:ext cx="2758076" cy="1337429"/>
      </dsp:txXfrm>
    </dsp:sp>
    <dsp:sp modelId="{764DF60A-8D54-4A69-8B78-149F782DAC5C}">
      <dsp:nvSpPr>
        <dsp:cNvPr id="0" name=""/>
        <dsp:cNvSpPr/>
      </dsp:nvSpPr>
      <dsp:spPr>
        <a:xfrm>
          <a:off x="1776" y="2282973"/>
          <a:ext cx="2841294" cy="1420647"/>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A total of 8 monitoring points were established along the perimeter of the tank, and they were monitored in 1985, 1988, 1990, and twice in 1991.</a:t>
          </a:r>
        </a:p>
      </dsp:txBody>
      <dsp:txXfrm>
        <a:off x="43385" y="2324582"/>
        <a:ext cx="2758076" cy="1337429"/>
      </dsp:txXfrm>
    </dsp:sp>
    <dsp:sp modelId="{B134EED4-0B91-4E25-88C0-C796B3086319}">
      <dsp:nvSpPr>
        <dsp:cNvPr id="0" name=""/>
        <dsp:cNvSpPr/>
      </dsp:nvSpPr>
      <dsp:spPr>
        <a:xfrm rot="18289469">
          <a:off x="2416242" y="2155068"/>
          <a:ext cx="1990173" cy="42714"/>
        </a:xfrm>
        <a:custGeom>
          <a:avLst/>
          <a:gdLst/>
          <a:ahLst/>
          <a:cxnLst/>
          <a:rect l="0" t="0" r="0" b="0"/>
          <a:pathLst>
            <a:path>
              <a:moveTo>
                <a:pt x="0" y="21357"/>
              </a:moveTo>
              <a:lnTo>
                <a:pt x="1990173" y="21357"/>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361575" y="2126671"/>
        <a:ext cx="99508" cy="99508"/>
      </dsp:txXfrm>
    </dsp:sp>
    <dsp:sp modelId="{12128F58-7DC1-44DD-9B05-83DDE5E011EF}">
      <dsp:nvSpPr>
        <dsp:cNvPr id="0" name=""/>
        <dsp:cNvSpPr/>
      </dsp:nvSpPr>
      <dsp:spPr>
        <a:xfrm>
          <a:off x="3979588" y="649229"/>
          <a:ext cx="2841294" cy="142064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Measured maximum vertical displacement of </a:t>
          </a:r>
          <a:r>
            <a:rPr lang="en-US" sz="1400" b="1" kern="1200"/>
            <a:t>0.37 feet (4.4 inches) </a:t>
          </a:r>
          <a:r>
            <a:rPr lang="en-US" sz="1400" kern="1200"/>
            <a:t>and differential movement of </a:t>
          </a:r>
          <a:r>
            <a:rPr lang="en-US" sz="1400" b="1" kern="1200"/>
            <a:t>0.25 feet (3 inches)</a:t>
          </a:r>
          <a:r>
            <a:rPr lang="en-US" sz="1400" kern="1200"/>
            <a:t>. </a:t>
          </a:r>
        </a:p>
      </dsp:txBody>
      <dsp:txXfrm>
        <a:off x="4021197" y="690838"/>
        <a:ext cx="2758076" cy="1337429"/>
      </dsp:txXfrm>
    </dsp:sp>
    <dsp:sp modelId="{EB8A2C12-C6E8-463B-A566-C6BF5B6468EA}">
      <dsp:nvSpPr>
        <dsp:cNvPr id="0" name=""/>
        <dsp:cNvSpPr/>
      </dsp:nvSpPr>
      <dsp:spPr>
        <a:xfrm>
          <a:off x="2843070" y="2971940"/>
          <a:ext cx="1136517" cy="42714"/>
        </a:xfrm>
        <a:custGeom>
          <a:avLst/>
          <a:gdLst/>
          <a:ahLst/>
          <a:cxnLst/>
          <a:rect l="0" t="0" r="0" b="0"/>
          <a:pathLst>
            <a:path>
              <a:moveTo>
                <a:pt x="0" y="21357"/>
              </a:moveTo>
              <a:lnTo>
                <a:pt x="1136517" y="21357"/>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82916" y="2964884"/>
        <a:ext cx="56825" cy="56825"/>
      </dsp:txXfrm>
    </dsp:sp>
    <dsp:sp modelId="{17A46A23-E44A-4603-AA61-23F90AE17069}">
      <dsp:nvSpPr>
        <dsp:cNvPr id="0" name=""/>
        <dsp:cNvSpPr/>
      </dsp:nvSpPr>
      <dsp:spPr>
        <a:xfrm>
          <a:off x="3979588" y="2282973"/>
          <a:ext cx="2841294" cy="142064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Maximum settlement was observed in the areas of deepest fill placement.</a:t>
          </a:r>
        </a:p>
      </dsp:txBody>
      <dsp:txXfrm>
        <a:off x="4021197" y="2324582"/>
        <a:ext cx="2758076" cy="1337429"/>
      </dsp:txXfrm>
    </dsp:sp>
    <dsp:sp modelId="{32EC3EBA-71D2-43D1-8643-E2064F5EBEE0}">
      <dsp:nvSpPr>
        <dsp:cNvPr id="0" name=""/>
        <dsp:cNvSpPr/>
      </dsp:nvSpPr>
      <dsp:spPr>
        <a:xfrm rot="3310531">
          <a:off x="2416242" y="3788812"/>
          <a:ext cx="1990173" cy="42714"/>
        </a:xfrm>
        <a:custGeom>
          <a:avLst/>
          <a:gdLst/>
          <a:ahLst/>
          <a:cxnLst/>
          <a:rect l="0" t="0" r="0" b="0"/>
          <a:pathLst>
            <a:path>
              <a:moveTo>
                <a:pt x="0" y="21357"/>
              </a:moveTo>
              <a:lnTo>
                <a:pt x="1990173" y="21357"/>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361575" y="3760415"/>
        <a:ext cx="99508" cy="99508"/>
      </dsp:txXfrm>
    </dsp:sp>
    <dsp:sp modelId="{16A04EB3-C90B-4978-9F78-CB9CA28FDC6B}">
      <dsp:nvSpPr>
        <dsp:cNvPr id="0" name=""/>
        <dsp:cNvSpPr/>
      </dsp:nvSpPr>
      <dsp:spPr>
        <a:xfrm>
          <a:off x="3979588" y="3916718"/>
          <a:ext cx="2841294" cy="142064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The second reading performed in 1991 indicated upward movement of the tank which was attributed to rebound caused by a reduction of the water levels.</a:t>
          </a:r>
        </a:p>
      </dsp:txBody>
      <dsp:txXfrm>
        <a:off x="4021197" y="3958327"/>
        <a:ext cx="2758076" cy="13374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B6DF8-5F88-484E-91BB-D0A513DC2512}">
      <dsp:nvSpPr>
        <dsp:cNvPr id="0" name=""/>
        <dsp:cNvSpPr/>
      </dsp:nvSpPr>
      <dsp:spPr>
        <a:xfrm>
          <a:off x="5879" y="162982"/>
          <a:ext cx="3044801" cy="979035"/>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In 1991, Moore and Taber performed a geotechnical investigation to evaluate the </a:t>
          </a:r>
          <a:r>
            <a:rPr lang="en-US" sz="1400" kern="1200">
              <a:solidFill>
                <a:prstClr val="white"/>
              </a:solidFill>
              <a:latin typeface="Calibri" panose="020F0502020204030204"/>
              <a:ea typeface="+mn-ea"/>
              <a:cs typeface="+mn-cs"/>
            </a:rPr>
            <a:t>ongoing</a:t>
          </a:r>
          <a:r>
            <a:rPr lang="en-US" sz="1400" kern="1200"/>
            <a:t> distress at the tank site. </a:t>
          </a:r>
        </a:p>
      </dsp:txBody>
      <dsp:txXfrm>
        <a:off x="34554" y="191657"/>
        <a:ext cx="2987451" cy="921685"/>
      </dsp:txXfrm>
    </dsp:sp>
    <dsp:sp modelId="{1BDC91EA-1E18-4D66-8971-5EAE2541788E}">
      <dsp:nvSpPr>
        <dsp:cNvPr id="0" name=""/>
        <dsp:cNvSpPr/>
      </dsp:nvSpPr>
      <dsp:spPr>
        <a:xfrm>
          <a:off x="5879" y="1288874"/>
          <a:ext cx="3044801" cy="979035"/>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Drilled 4 large diameter borings which were </a:t>
          </a:r>
          <a:r>
            <a:rPr lang="en-US" sz="1400" kern="1200">
              <a:solidFill>
                <a:prstClr val="white"/>
              </a:solidFill>
              <a:latin typeface="Calibri" panose="020F0502020204030204"/>
              <a:ea typeface="+mn-ea"/>
              <a:cs typeface="+mn-cs"/>
            </a:rPr>
            <a:t>downhole</a:t>
          </a:r>
          <a:r>
            <a:rPr lang="en-US" sz="1400" kern="1200"/>
            <a:t> logged by an engineering geologist. </a:t>
          </a:r>
        </a:p>
      </dsp:txBody>
      <dsp:txXfrm>
        <a:off x="34554" y="1317549"/>
        <a:ext cx="2987451" cy="921685"/>
      </dsp:txXfrm>
    </dsp:sp>
    <dsp:sp modelId="{A6101E88-7161-40A3-8ABA-36CFF993920C}">
      <dsp:nvSpPr>
        <dsp:cNvPr id="0" name=""/>
        <dsp:cNvSpPr/>
      </dsp:nvSpPr>
      <dsp:spPr>
        <a:xfrm>
          <a:off x="5879" y="2414765"/>
          <a:ext cx="3044801" cy="1620745"/>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Conclusions and Recommendations</a:t>
          </a:r>
        </a:p>
      </dsp:txBody>
      <dsp:txXfrm>
        <a:off x="53349" y="2462235"/>
        <a:ext cx="2949861" cy="1525805"/>
      </dsp:txXfrm>
    </dsp:sp>
    <dsp:sp modelId="{8734A509-7588-4EA2-BEB8-5EAA540C9F53}">
      <dsp:nvSpPr>
        <dsp:cNvPr id="0" name=""/>
        <dsp:cNvSpPr/>
      </dsp:nvSpPr>
      <dsp:spPr>
        <a:xfrm rot="17434300">
          <a:off x="2327787" y="2167496"/>
          <a:ext cx="2229015" cy="28404"/>
        </a:xfrm>
        <a:custGeom>
          <a:avLst/>
          <a:gdLst/>
          <a:ahLst/>
          <a:cxnLst/>
          <a:rect l="0" t="0" r="0" b="0"/>
          <a:pathLst>
            <a:path>
              <a:moveTo>
                <a:pt x="0" y="14202"/>
              </a:moveTo>
              <a:lnTo>
                <a:pt x="2229015" y="1420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386570" y="2125973"/>
        <a:ext cx="111450" cy="111450"/>
      </dsp:txXfrm>
    </dsp:sp>
    <dsp:sp modelId="{002E6162-41CA-46A6-8FA5-44D471C7B897}">
      <dsp:nvSpPr>
        <dsp:cNvPr id="0" name=""/>
        <dsp:cNvSpPr/>
      </dsp:nvSpPr>
      <dsp:spPr>
        <a:xfrm>
          <a:off x="3833909" y="409161"/>
          <a:ext cx="3044801" cy="145819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The primary cause of the tank movement was compression of the underlying fill soils with the possibility that the fill mass is sliding translationally downslope.</a:t>
          </a:r>
        </a:p>
      </dsp:txBody>
      <dsp:txXfrm>
        <a:off x="3876618" y="451870"/>
        <a:ext cx="2959383" cy="1372777"/>
      </dsp:txXfrm>
    </dsp:sp>
    <dsp:sp modelId="{78EDD3BA-5C0F-4CDF-A2E7-CFE2E101E5EB}">
      <dsp:nvSpPr>
        <dsp:cNvPr id="0" name=""/>
        <dsp:cNvSpPr/>
      </dsp:nvSpPr>
      <dsp:spPr>
        <a:xfrm rot="18688012">
          <a:off x="2850899" y="2767780"/>
          <a:ext cx="1182791" cy="28404"/>
        </a:xfrm>
        <a:custGeom>
          <a:avLst/>
          <a:gdLst/>
          <a:ahLst/>
          <a:cxnLst/>
          <a:rect l="0" t="0" r="0" b="0"/>
          <a:pathLst>
            <a:path>
              <a:moveTo>
                <a:pt x="0" y="14202"/>
              </a:moveTo>
              <a:lnTo>
                <a:pt x="1182791" y="1420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2725" y="2752412"/>
        <a:ext cx="59139" cy="59139"/>
      </dsp:txXfrm>
    </dsp:sp>
    <dsp:sp modelId="{D846CB13-378A-4004-92A6-11036AF7994F}">
      <dsp:nvSpPr>
        <dsp:cNvPr id="0" name=""/>
        <dsp:cNvSpPr/>
      </dsp:nvSpPr>
      <dsp:spPr>
        <a:xfrm>
          <a:off x="3833909" y="2014212"/>
          <a:ext cx="3044801" cy="64922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a:t>Extensive foundation repairs were not deemed necessary.</a:t>
          </a:r>
        </a:p>
      </dsp:txBody>
      <dsp:txXfrm>
        <a:off x="3852924" y="2033227"/>
        <a:ext cx="3006771" cy="611198"/>
      </dsp:txXfrm>
    </dsp:sp>
    <dsp:sp modelId="{8F98CF8A-0A3A-4AF2-86DA-26A9A698F450}">
      <dsp:nvSpPr>
        <dsp:cNvPr id="0" name=""/>
        <dsp:cNvSpPr/>
      </dsp:nvSpPr>
      <dsp:spPr>
        <a:xfrm rot="326780">
          <a:off x="3048905" y="3248273"/>
          <a:ext cx="786780" cy="28404"/>
        </a:xfrm>
        <a:custGeom>
          <a:avLst/>
          <a:gdLst/>
          <a:ahLst/>
          <a:cxnLst/>
          <a:rect l="0" t="0" r="0" b="0"/>
          <a:pathLst>
            <a:path>
              <a:moveTo>
                <a:pt x="0" y="14202"/>
              </a:moveTo>
              <a:lnTo>
                <a:pt x="786780" y="1420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2625" y="3242806"/>
        <a:ext cx="39339" cy="39339"/>
      </dsp:txXfrm>
    </dsp:sp>
    <dsp:sp modelId="{E4E141B8-87A0-4923-B3EA-67BEF77FBD50}">
      <dsp:nvSpPr>
        <dsp:cNvPr id="0" name=""/>
        <dsp:cNvSpPr/>
      </dsp:nvSpPr>
      <dsp:spPr>
        <a:xfrm>
          <a:off x="3833909" y="2810296"/>
          <a:ext cx="3044801" cy="97903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l" defTabSz="577850">
            <a:lnSpc>
              <a:spcPct val="90000"/>
            </a:lnSpc>
            <a:spcBef>
              <a:spcPct val="0"/>
            </a:spcBef>
            <a:spcAft>
              <a:spcPct val="35000"/>
            </a:spcAft>
            <a:buNone/>
          </a:pPr>
          <a:r>
            <a:rPr lang="en-US" sz="1300" kern="1200"/>
            <a:t>They recommended that intake/outlet be fitted with a flexible connections that could tolerate horizontal and vertical movements on the order of 0.4 feet. </a:t>
          </a:r>
        </a:p>
      </dsp:txBody>
      <dsp:txXfrm>
        <a:off x="3862584" y="2838971"/>
        <a:ext cx="2987451" cy="921685"/>
      </dsp:txXfrm>
    </dsp:sp>
    <dsp:sp modelId="{4E966341-3ACD-42AB-B8F7-219D04F7E2D7}">
      <dsp:nvSpPr>
        <dsp:cNvPr id="0" name=""/>
        <dsp:cNvSpPr/>
      </dsp:nvSpPr>
      <dsp:spPr>
        <a:xfrm rot="3412817">
          <a:off x="2725565" y="3811219"/>
          <a:ext cx="1433460" cy="28404"/>
        </a:xfrm>
        <a:custGeom>
          <a:avLst/>
          <a:gdLst/>
          <a:ahLst/>
          <a:cxnLst/>
          <a:rect l="0" t="0" r="0" b="0"/>
          <a:pathLst>
            <a:path>
              <a:moveTo>
                <a:pt x="0" y="14202"/>
              </a:moveTo>
              <a:lnTo>
                <a:pt x="1433460" y="1420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6458" y="3789585"/>
        <a:ext cx="71673" cy="71673"/>
      </dsp:txXfrm>
    </dsp:sp>
    <dsp:sp modelId="{F818B61F-C718-42FB-A319-15AD45F2DC98}">
      <dsp:nvSpPr>
        <dsp:cNvPr id="0" name=""/>
        <dsp:cNvSpPr/>
      </dsp:nvSpPr>
      <dsp:spPr>
        <a:xfrm>
          <a:off x="3833909" y="3936187"/>
          <a:ext cx="3044801" cy="97903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Compaction grouting and re-grading of the site were viable repair options but were deemed unnecessary at the time. </a:t>
          </a:r>
        </a:p>
      </dsp:txBody>
      <dsp:txXfrm>
        <a:off x="3862584" y="3964862"/>
        <a:ext cx="2987451" cy="921685"/>
      </dsp:txXfrm>
    </dsp:sp>
    <dsp:sp modelId="{1FEE7583-52E0-4EDA-8CBC-8F340A7CC900}">
      <dsp:nvSpPr>
        <dsp:cNvPr id="0" name=""/>
        <dsp:cNvSpPr/>
      </dsp:nvSpPr>
      <dsp:spPr>
        <a:xfrm rot="4283617">
          <a:off x="2214914" y="4374165"/>
          <a:ext cx="2454762" cy="28404"/>
        </a:xfrm>
        <a:custGeom>
          <a:avLst/>
          <a:gdLst/>
          <a:ahLst/>
          <a:cxnLst/>
          <a:rect l="0" t="0" r="0" b="0"/>
          <a:pathLst>
            <a:path>
              <a:moveTo>
                <a:pt x="0" y="14202"/>
              </a:moveTo>
              <a:lnTo>
                <a:pt x="2454762" y="14202"/>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380926" y="4326998"/>
        <a:ext cx="122738" cy="122738"/>
      </dsp:txXfrm>
    </dsp:sp>
    <dsp:sp modelId="{C8F8DE03-70CD-4A61-8C09-99D5A1F3A7B5}">
      <dsp:nvSpPr>
        <dsp:cNvPr id="0" name=""/>
        <dsp:cNvSpPr/>
      </dsp:nvSpPr>
      <dsp:spPr>
        <a:xfrm>
          <a:off x="3833909" y="5062079"/>
          <a:ext cx="3044801" cy="97903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l" defTabSz="577850">
            <a:lnSpc>
              <a:spcPct val="90000"/>
            </a:lnSpc>
            <a:spcBef>
              <a:spcPct val="0"/>
            </a:spcBef>
            <a:spcAft>
              <a:spcPct val="35000"/>
            </a:spcAft>
            <a:buNone/>
          </a:pPr>
          <a:r>
            <a:rPr lang="en-US" sz="1300" kern="1200"/>
            <a:t>Surface pavement and drainage improvements around the tank were recommended. </a:t>
          </a:r>
        </a:p>
      </dsp:txBody>
      <dsp:txXfrm>
        <a:off x="3862584" y="5090754"/>
        <a:ext cx="2987451" cy="9216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3DBB6-DFE3-4213-9E66-53088A2B5841}">
      <dsp:nvSpPr>
        <dsp:cNvPr id="0" name=""/>
        <dsp:cNvSpPr/>
      </dsp:nvSpPr>
      <dsp:spPr>
        <a:xfrm>
          <a:off x="4987" y="29350"/>
          <a:ext cx="2872583" cy="1436291"/>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M&amp;T, Agra was contracted by the District to investigate slope failures that occurred during winter storms on the northern side of Morro Tank and Morro Reservoir. </a:t>
          </a:r>
        </a:p>
      </dsp:txBody>
      <dsp:txXfrm>
        <a:off x="47055" y="71418"/>
        <a:ext cx="2788447" cy="1352155"/>
      </dsp:txXfrm>
    </dsp:sp>
    <dsp:sp modelId="{4989F5DC-4179-4711-86E9-E64EE7A7F81E}">
      <dsp:nvSpPr>
        <dsp:cNvPr id="0" name=""/>
        <dsp:cNvSpPr/>
      </dsp:nvSpPr>
      <dsp:spPr>
        <a:xfrm>
          <a:off x="4987" y="1681086"/>
          <a:ext cx="2872583" cy="1436291"/>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prstClr val="white"/>
              </a:solidFill>
              <a:latin typeface="Calibri" panose="020F0502020204030204"/>
              <a:ea typeface="+mn-ea"/>
              <a:cs typeface="+mn-cs"/>
            </a:rPr>
            <a:t>The failures were investigated utilizing several backhoe excavated test pits. </a:t>
          </a:r>
        </a:p>
      </dsp:txBody>
      <dsp:txXfrm>
        <a:off x="47055" y="1723154"/>
        <a:ext cx="2788447" cy="1352155"/>
      </dsp:txXfrm>
    </dsp:sp>
    <dsp:sp modelId="{C35028C1-55DE-4EE5-9407-CB862CBF5634}">
      <dsp:nvSpPr>
        <dsp:cNvPr id="0" name=""/>
        <dsp:cNvSpPr/>
      </dsp:nvSpPr>
      <dsp:spPr>
        <a:xfrm>
          <a:off x="4987" y="3332821"/>
          <a:ext cx="2872583" cy="1436291"/>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Conclusions and Recommendations</a:t>
          </a:r>
        </a:p>
      </dsp:txBody>
      <dsp:txXfrm>
        <a:off x="47055" y="3374889"/>
        <a:ext cx="2788447" cy="1352155"/>
      </dsp:txXfrm>
    </dsp:sp>
    <dsp:sp modelId="{42DAEFB7-8469-4AD7-A570-C058CD8FBBB9}">
      <dsp:nvSpPr>
        <dsp:cNvPr id="0" name=""/>
        <dsp:cNvSpPr/>
      </dsp:nvSpPr>
      <dsp:spPr>
        <a:xfrm rot="19457599">
          <a:off x="2744568" y="3615050"/>
          <a:ext cx="1415039" cy="45966"/>
        </a:xfrm>
        <a:custGeom>
          <a:avLst/>
          <a:gdLst/>
          <a:ahLst/>
          <a:cxnLst/>
          <a:rect l="0" t="0" r="0" b="0"/>
          <a:pathLst>
            <a:path>
              <a:moveTo>
                <a:pt x="0" y="22983"/>
              </a:moveTo>
              <a:lnTo>
                <a:pt x="1415039" y="2298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6712" y="3602657"/>
        <a:ext cx="70751" cy="70751"/>
      </dsp:txXfrm>
    </dsp:sp>
    <dsp:sp modelId="{190D6E44-4643-4CD1-99E4-7B482C1E3799}">
      <dsp:nvSpPr>
        <dsp:cNvPr id="0" name=""/>
        <dsp:cNvSpPr/>
      </dsp:nvSpPr>
      <dsp:spPr>
        <a:xfrm>
          <a:off x="4026604" y="2506953"/>
          <a:ext cx="2872583" cy="143629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Adverse geologic structure and the steep inclination of cutslope north of the tank. </a:t>
          </a:r>
        </a:p>
      </dsp:txBody>
      <dsp:txXfrm>
        <a:off x="4068672" y="2549021"/>
        <a:ext cx="2788447" cy="1352155"/>
      </dsp:txXfrm>
    </dsp:sp>
    <dsp:sp modelId="{7C369913-9C96-400A-8C59-D5F48E8E2A7E}">
      <dsp:nvSpPr>
        <dsp:cNvPr id="0" name=""/>
        <dsp:cNvSpPr/>
      </dsp:nvSpPr>
      <dsp:spPr>
        <a:xfrm rot="2142401">
          <a:off x="2744568" y="4440918"/>
          <a:ext cx="1415039" cy="45966"/>
        </a:xfrm>
        <a:custGeom>
          <a:avLst/>
          <a:gdLst/>
          <a:ahLst/>
          <a:cxnLst/>
          <a:rect l="0" t="0" r="0" b="0"/>
          <a:pathLst>
            <a:path>
              <a:moveTo>
                <a:pt x="0" y="22983"/>
              </a:moveTo>
              <a:lnTo>
                <a:pt x="1415039" y="22983"/>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6712" y="4428525"/>
        <a:ext cx="70751" cy="70751"/>
      </dsp:txXfrm>
    </dsp:sp>
    <dsp:sp modelId="{9995879D-545A-4C0A-A948-F80D4EAE188B}">
      <dsp:nvSpPr>
        <dsp:cNvPr id="0" name=""/>
        <dsp:cNvSpPr/>
      </dsp:nvSpPr>
      <dsp:spPr>
        <a:xfrm>
          <a:off x="4026604" y="4158689"/>
          <a:ext cx="2872583" cy="143629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They recommended that the slope be repaired by placing a stability fill along failed portions of the slope and reducing the overall slope inclinations to a 2:1. </a:t>
          </a:r>
        </a:p>
      </dsp:txBody>
      <dsp:txXfrm>
        <a:off x="4068672" y="4200757"/>
        <a:ext cx="2788447" cy="13521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DE6AB-F828-4051-B2A3-4AA4D18D8C40}">
      <dsp:nvSpPr>
        <dsp:cNvPr id="0" name=""/>
        <dsp:cNvSpPr/>
      </dsp:nvSpPr>
      <dsp:spPr>
        <a:xfrm>
          <a:off x="3464" y="461586"/>
          <a:ext cx="2926515" cy="1463257"/>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t>Sladden</a:t>
          </a:r>
          <a:r>
            <a:rPr lang="en-US" sz="1400" kern="1200"/>
            <a:t> Engineering was contracted to perform a geotechnical investigation to evaluate the differential settlement/uplift of the </a:t>
          </a:r>
          <a:r>
            <a:rPr lang="en-US" sz="1400" kern="1200">
              <a:solidFill>
                <a:prstClr val="white"/>
              </a:solidFill>
              <a:latin typeface="Calibri" panose="020F0502020204030204"/>
              <a:ea typeface="+mn-ea"/>
              <a:cs typeface="+mn-cs"/>
            </a:rPr>
            <a:t>tank</a:t>
          </a:r>
          <a:r>
            <a:rPr lang="en-US" sz="1400" kern="1200"/>
            <a:t>. </a:t>
          </a:r>
        </a:p>
      </dsp:txBody>
      <dsp:txXfrm>
        <a:off x="46321" y="504443"/>
        <a:ext cx="2840801" cy="1377543"/>
      </dsp:txXfrm>
    </dsp:sp>
    <dsp:sp modelId="{F07E8E29-1EAE-4440-9006-A92AD3805959}">
      <dsp:nvSpPr>
        <dsp:cNvPr id="0" name=""/>
        <dsp:cNvSpPr/>
      </dsp:nvSpPr>
      <dsp:spPr>
        <a:xfrm>
          <a:off x="3464" y="2144332"/>
          <a:ext cx="2926515" cy="1463257"/>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Conclusions and Recommendations </a:t>
          </a:r>
          <a:endParaRPr lang="en-US" sz="1400" kern="1200">
            <a:solidFill>
              <a:prstClr val="white"/>
            </a:solidFill>
            <a:latin typeface="Calibri" panose="020F0502020204030204"/>
            <a:ea typeface="+mn-ea"/>
            <a:cs typeface="+mn-cs"/>
          </a:endParaRPr>
        </a:p>
      </dsp:txBody>
      <dsp:txXfrm>
        <a:off x="46321" y="2187189"/>
        <a:ext cx="2840801" cy="1377543"/>
      </dsp:txXfrm>
    </dsp:sp>
    <dsp:sp modelId="{0F1D45A6-DB17-4A9F-8DF3-A55FFBAF2C7E}">
      <dsp:nvSpPr>
        <dsp:cNvPr id="0" name=""/>
        <dsp:cNvSpPr/>
      </dsp:nvSpPr>
      <dsp:spPr>
        <a:xfrm rot="18289469">
          <a:off x="2490349" y="2011692"/>
          <a:ext cx="2049866" cy="45791"/>
        </a:xfrm>
        <a:custGeom>
          <a:avLst/>
          <a:gdLst/>
          <a:ahLst/>
          <a:cxnLst/>
          <a:rect l="0" t="0" r="0" b="0"/>
          <a:pathLst>
            <a:path>
              <a:moveTo>
                <a:pt x="0" y="22895"/>
              </a:moveTo>
              <a:lnTo>
                <a:pt x="2049866" y="2289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464036" y="1983341"/>
        <a:ext cx="102493" cy="102493"/>
      </dsp:txXfrm>
    </dsp:sp>
    <dsp:sp modelId="{1FD8C529-BE70-4890-BE3C-B49830A333E6}">
      <dsp:nvSpPr>
        <dsp:cNvPr id="0" name=""/>
        <dsp:cNvSpPr/>
      </dsp:nvSpPr>
      <dsp:spPr>
        <a:xfrm>
          <a:off x="4100586" y="461586"/>
          <a:ext cx="2926515" cy="146325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The tank had experienced significant differential movement that had potentially damaged its long-term stability. </a:t>
          </a:r>
        </a:p>
      </dsp:txBody>
      <dsp:txXfrm>
        <a:off x="4143443" y="504443"/>
        <a:ext cx="2840801" cy="1377543"/>
      </dsp:txXfrm>
    </dsp:sp>
    <dsp:sp modelId="{14CC9344-19DB-4B2F-A5DA-C1CC2EB55762}">
      <dsp:nvSpPr>
        <dsp:cNvPr id="0" name=""/>
        <dsp:cNvSpPr/>
      </dsp:nvSpPr>
      <dsp:spPr>
        <a:xfrm>
          <a:off x="2929979" y="2853065"/>
          <a:ext cx="1170606" cy="45791"/>
        </a:xfrm>
        <a:custGeom>
          <a:avLst/>
          <a:gdLst/>
          <a:ahLst/>
          <a:cxnLst/>
          <a:rect l="0" t="0" r="0" b="0"/>
          <a:pathLst>
            <a:path>
              <a:moveTo>
                <a:pt x="0" y="22895"/>
              </a:moveTo>
              <a:lnTo>
                <a:pt x="1170606" y="2289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86017" y="2846696"/>
        <a:ext cx="58530" cy="58530"/>
      </dsp:txXfrm>
    </dsp:sp>
    <dsp:sp modelId="{42DB8276-0BC1-410A-BACB-2962D880929F}">
      <dsp:nvSpPr>
        <dsp:cNvPr id="0" name=""/>
        <dsp:cNvSpPr/>
      </dsp:nvSpPr>
      <dsp:spPr>
        <a:xfrm>
          <a:off x="4100586" y="2144332"/>
          <a:ext cx="2926515" cy="146325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The movement was attributed to fill settlement beneath the tank, slope creep on the south side of the tank, and expansion of the highly expansive fill and bedrock materials beneath the site. </a:t>
          </a:r>
        </a:p>
      </dsp:txBody>
      <dsp:txXfrm>
        <a:off x="4143443" y="2187189"/>
        <a:ext cx="2840801" cy="1377543"/>
      </dsp:txXfrm>
    </dsp:sp>
    <dsp:sp modelId="{7AA0CB5F-093B-4E86-93A0-0207FC255743}">
      <dsp:nvSpPr>
        <dsp:cNvPr id="0" name=""/>
        <dsp:cNvSpPr/>
      </dsp:nvSpPr>
      <dsp:spPr>
        <a:xfrm rot="3310531">
          <a:off x="2490349" y="3694439"/>
          <a:ext cx="2049866" cy="45791"/>
        </a:xfrm>
        <a:custGeom>
          <a:avLst/>
          <a:gdLst/>
          <a:ahLst/>
          <a:cxnLst/>
          <a:rect l="0" t="0" r="0" b="0"/>
          <a:pathLst>
            <a:path>
              <a:moveTo>
                <a:pt x="0" y="22895"/>
              </a:moveTo>
              <a:lnTo>
                <a:pt x="2049866" y="2289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464036" y="3666088"/>
        <a:ext cx="102493" cy="102493"/>
      </dsp:txXfrm>
    </dsp:sp>
    <dsp:sp modelId="{72F54F9D-7FC1-45C1-9A7D-05C69C218747}">
      <dsp:nvSpPr>
        <dsp:cNvPr id="0" name=""/>
        <dsp:cNvSpPr/>
      </dsp:nvSpPr>
      <dsp:spPr>
        <a:xfrm>
          <a:off x="4100586" y="3827079"/>
          <a:ext cx="2926515" cy="146325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a:t>They recommended regrading of the fill slope south of the tank, underpinning the tank and installing an internal concrete slab system.</a:t>
          </a:r>
        </a:p>
      </dsp:txBody>
      <dsp:txXfrm>
        <a:off x="4143443" y="3869936"/>
        <a:ext cx="2840801" cy="13775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F6998-6A08-4890-A502-514A63A76165}">
      <dsp:nvSpPr>
        <dsp:cNvPr id="0" name=""/>
        <dsp:cNvSpPr/>
      </dsp:nvSpPr>
      <dsp:spPr>
        <a:xfrm>
          <a:off x="6105" y="833636"/>
          <a:ext cx="2908571" cy="1454285"/>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Kennedy/Jenks was contracted to conduct a study into the ongoing distress which included uplift of the tank floor first documented in the 1990’s as well as movement in the inlet/outlet pipes flexible joints.  </a:t>
          </a:r>
        </a:p>
      </dsp:txBody>
      <dsp:txXfrm>
        <a:off x="48700" y="876231"/>
        <a:ext cx="2823381" cy="1369095"/>
      </dsp:txXfrm>
    </dsp:sp>
    <dsp:sp modelId="{4AD2CCA0-615C-45AC-9DE0-F43BA44508B1}">
      <dsp:nvSpPr>
        <dsp:cNvPr id="0" name=""/>
        <dsp:cNvSpPr/>
      </dsp:nvSpPr>
      <dsp:spPr>
        <a:xfrm>
          <a:off x="6105" y="2506065"/>
          <a:ext cx="2908571" cy="1454285"/>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prstClr val="white"/>
              </a:solidFill>
              <a:latin typeface="Calibri" panose="020F0502020204030204"/>
              <a:ea typeface="+mn-ea"/>
              <a:cs typeface="+mn-cs"/>
            </a:rPr>
            <a:t>Conclusions and Recommendations </a:t>
          </a:r>
        </a:p>
      </dsp:txBody>
      <dsp:txXfrm>
        <a:off x="48700" y="2548660"/>
        <a:ext cx="2823381" cy="1369095"/>
      </dsp:txXfrm>
    </dsp:sp>
    <dsp:sp modelId="{9D3C558F-16FE-4FEF-98C9-FA34886629F2}">
      <dsp:nvSpPr>
        <dsp:cNvPr id="0" name=""/>
        <dsp:cNvSpPr/>
      </dsp:nvSpPr>
      <dsp:spPr>
        <a:xfrm rot="19457599">
          <a:off x="2780007" y="2791853"/>
          <a:ext cx="1432766" cy="46494"/>
        </a:xfrm>
        <a:custGeom>
          <a:avLst/>
          <a:gdLst/>
          <a:ahLst/>
          <a:cxnLst/>
          <a:rect l="0" t="0" r="0" b="0"/>
          <a:pathLst>
            <a:path>
              <a:moveTo>
                <a:pt x="0" y="23247"/>
              </a:moveTo>
              <a:lnTo>
                <a:pt x="1432766" y="23247"/>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60571" y="2779281"/>
        <a:ext cx="71638" cy="71638"/>
      </dsp:txXfrm>
    </dsp:sp>
    <dsp:sp modelId="{72D89164-473C-4D1B-8A0B-4C5845F8DBBB}">
      <dsp:nvSpPr>
        <dsp:cNvPr id="0" name=""/>
        <dsp:cNvSpPr/>
      </dsp:nvSpPr>
      <dsp:spPr>
        <a:xfrm>
          <a:off x="4078104" y="1669851"/>
          <a:ext cx="2908571" cy="145428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The southern slope is subject to failure during a seismic event. Additionally, they indicate that the tank was past its 75 percent design life</a:t>
          </a:r>
          <a:r>
            <a:rPr lang="en-US" sz="1700" kern="1200"/>
            <a:t>.</a:t>
          </a:r>
        </a:p>
      </dsp:txBody>
      <dsp:txXfrm>
        <a:off x="4120699" y="1712446"/>
        <a:ext cx="2823381" cy="1369095"/>
      </dsp:txXfrm>
    </dsp:sp>
    <dsp:sp modelId="{821EC473-D0DE-424E-BFA6-58A2357AE811}">
      <dsp:nvSpPr>
        <dsp:cNvPr id="0" name=""/>
        <dsp:cNvSpPr/>
      </dsp:nvSpPr>
      <dsp:spPr>
        <a:xfrm rot="2142401">
          <a:off x="2780007" y="3628068"/>
          <a:ext cx="1432766" cy="46494"/>
        </a:xfrm>
        <a:custGeom>
          <a:avLst/>
          <a:gdLst/>
          <a:ahLst/>
          <a:cxnLst/>
          <a:rect l="0" t="0" r="0" b="0"/>
          <a:pathLst>
            <a:path>
              <a:moveTo>
                <a:pt x="0" y="23247"/>
              </a:moveTo>
              <a:lnTo>
                <a:pt x="1432766" y="23247"/>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60571" y="3615496"/>
        <a:ext cx="71638" cy="71638"/>
      </dsp:txXfrm>
    </dsp:sp>
    <dsp:sp modelId="{93BAACE2-D507-4673-982B-F4A8FFCA25B0}">
      <dsp:nvSpPr>
        <dsp:cNvPr id="0" name=""/>
        <dsp:cNvSpPr/>
      </dsp:nvSpPr>
      <dsp:spPr>
        <a:xfrm>
          <a:off x="4078104" y="3342279"/>
          <a:ext cx="2908571" cy="145428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They provided several options to the District ranging from tank retrofits to tank replacement. </a:t>
          </a:r>
        </a:p>
      </dsp:txBody>
      <dsp:txXfrm>
        <a:off x="4120699" y="3384874"/>
        <a:ext cx="2823381" cy="13690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77B5F-1CC1-4E66-AB02-2510768108A6}">
      <dsp:nvSpPr>
        <dsp:cNvPr id="0" name=""/>
        <dsp:cNvSpPr/>
      </dsp:nvSpPr>
      <dsp:spPr>
        <a:xfrm>
          <a:off x="4874" y="186402"/>
          <a:ext cx="3022823" cy="2396962"/>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prstClr val="white"/>
              </a:solidFill>
              <a:latin typeface="Calibri" panose="020F0502020204030204"/>
              <a:ea typeface="+mn-ea"/>
              <a:cs typeface="+mn-cs"/>
            </a:rPr>
            <a:t>Atlas field program included test pits, geotechnical borings, and installing two inclinometers along the southern slope. Atlas regularly monitored the inclinometers over the course of approximately 2 years. </a:t>
          </a:r>
        </a:p>
      </dsp:txBody>
      <dsp:txXfrm>
        <a:off x="75079" y="256607"/>
        <a:ext cx="2882413" cy="2256552"/>
      </dsp:txXfrm>
    </dsp:sp>
    <dsp:sp modelId="{FF7BA080-BC85-4BE1-9BC2-ED09163784EB}">
      <dsp:nvSpPr>
        <dsp:cNvPr id="0" name=""/>
        <dsp:cNvSpPr/>
      </dsp:nvSpPr>
      <dsp:spPr>
        <a:xfrm>
          <a:off x="4874" y="2810077"/>
          <a:ext cx="3022823" cy="1511411"/>
        </a:xfrm>
        <a:prstGeom prst="roundRect">
          <a:avLst>
            <a:gd name="adj" fmla="val 10000"/>
          </a:avLst>
        </a:prstGeom>
        <a:gradFill rotWithShape="0">
          <a:gsLst>
            <a:gs pos="3000">
              <a:srgbClr val="ED7D31"/>
            </a:gs>
            <a:gs pos="0">
              <a:srgbClr val="FFC000">
                <a:hueOff val="0"/>
                <a:satOff val="0"/>
                <a:lumOff val="0"/>
                <a:alphaOff val="0"/>
                <a:satMod val="110000"/>
                <a:lumMod val="100000"/>
                <a:shade val="100000"/>
              </a:srgbClr>
            </a:gs>
            <a:gs pos="0">
              <a:srgbClr val="FFC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prstClr val="white"/>
              </a:solidFill>
              <a:latin typeface="Calibri" panose="020F0502020204030204"/>
              <a:ea typeface="+mn-ea"/>
              <a:cs typeface="+mn-cs"/>
            </a:rPr>
            <a:t>Conclusions and Recommendations </a:t>
          </a:r>
        </a:p>
      </dsp:txBody>
      <dsp:txXfrm>
        <a:off x="49142" y="2854345"/>
        <a:ext cx="2934287" cy="1422875"/>
      </dsp:txXfrm>
    </dsp:sp>
    <dsp:sp modelId="{CBE4CD67-F356-4F1F-A1DF-B67B91455E7E}">
      <dsp:nvSpPr>
        <dsp:cNvPr id="0" name=""/>
        <dsp:cNvSpPr/>
      </dsp:nvSpPr>
      <dsp:spPr>
        <a:xfrm rot="17767601">
          <a:off x="2355158" y="2465835"/>
          <a:ext cx="2403459" cy="42014"/>
        </a:xfrm>
        <a:custGeom>
          <a:avLst/>
          <a:gdLst/>
          <a:ahLst/>
          <a:cxnLst/>
          <a:rect l="0" t="0" r="0" b="0"/>
          <a:pathLst>
            <a:path>
              <a:moveTo>
                <a:pt x="0" y="21007"/>
              </a:moveTo>
              <a:lnTo>
                <a:pt x="2403459" y="21007"/>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496801" y="2426756"/>
        <a:ext cx="120172" cy="120172"/>
      </dsp:txXfrm>
    </dsp:sp>
    <dsp:sp modelId="{1A737F59-1D18-4A76-BE25-CDF067596AD6}">
      <dsp:nvSpPr>
        <dsp:cNvPr id="0" name=""/>
        <dsp:cNvSpPr/>
      </dsp:nvSpPr>
      <dsp:spPr>
        <a:xfrm>
          <a:off x="4086078" y="652197"/>
          <a:ext cx="3070402" cy="151141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The readings indicate that the slope south of the tank moved progressively downslope for the first 6 months of monitoring. After this period the inclinometers started to register movements interpreted as settlement. </a:t>
          </a:r>
        </a:p>
      </dsp:txBody>
      <dsp:txXfrm>
        <a:off x="4130346" y="696465"/>
        <a:ext cx="2981866" cy="1422875"/>
      </dsp:txXfrm>
    </dsp:sp>
    <dsp:sp modelId="{003030E2-89ED-4701-9256-0B052D1FF9A4}">
      <dsp:nvSpPr>
        <dsp:cNvPr id="0" name=""/>
        <dsp:cNvSpPr/>
      </dsp:nvSpPr>
      <dsp:spPr>
        <a:xfrm rot="19148137">
          <a:off x="2857379" y="3087592"/>
          <a:ext cx="1397534" cy="42014"/>
        </a:xfrm>
        <a:custGeom>
          <a:avLst/>
          <a:gdLst/>
          <a:ahLst/>
          <a:cxnLst/>
          <a:rect l="0" t="0" r="0" b="0"/>
          <a:pathLst>
            <a:path>
              <a:moveTo>
                <a:pt x="0" y="21007"/>
              </a:moveTo>
              <a:lnTo>
                <a:pt x="1397534" y="21007"/>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21208" y="3073661"/>
        <a:ext cx="69876" cy="69876"/>
      </dsp:txXfrm>
    </dsp:sp>
    <dsp:sp modelId="{D2D19902-2B58-4CA1-832A-C2AB5C337ACE}">
      <dsp:nvSpPr>
        <dsp:cNvPr id="0" name=""/>
        <dsp:cNvSpPr/>
      </dsp:nvSpPr>
      <dsp:spPr>
        <a:xfrm>
          <a:off x="4084597" y="2251467"/>
          <a:ext cx="3070402" cy="79989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Lateral displacement varied over time and could be a function of water level and rainfall.</a:t>
          </a:r>
        </a:p>
      </dsp:txBody>
      <dsp:txXfrm>
        <a:off x="4108025" y="2274895"/>
        <a:ext cx="3023546" cy="753043"/>
      </dsp:txXfrm>
    </dsp:sp>
    <dsp:sp modelId="{73667CB3-E453-40E8-808F-10537A6A5274}">
      <dsp:nvSpPr>
        <dsp:cNvPr id="0" name=""/>
        <dsp:cNvSpPr/>
      </dsp:nvSpPr>
      <dsp:spPr>
        <a:xfrm rot="21521680">
          <a:off x="3027556" y="3532453"/>
          <a:ext cx="1081786" cy="42014"/>
        </a:xfrm>
        <a:custGeom>
          <a:avLst/>
          <a:gdLst/>
          <a:ahLst/>
          <a:cxnLst/>
          <a:rect l="0" t="0" r="0" b="0"/>
          <a:pathLst>
            <a:path>
              <a:moveTo>
                <a:pt x="0" y="21007"/>
              </a:moveTo>
              <a:lnTo>
                <a:pt x="1081786" y="21007"/>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1405" y="3526416"/>
        <a:ext cx="54089" cy="54089"/>
      </dsp:txXfrm>
    </dsp:sp>
    <dsp:sp modelId="{D09416A6-69A9-4D2E-A66B-E740082F2014}">
      <dsp:nvSpPr>
        <dsp:cNvPr id="0" name=""/>
        <dsp:cNvSpPr/>
      </dsp:nvSpPr>
      <dsp:spPr>
        <a:xfrm>
          <a:off x="4109202" y="3208628"/>
          <a:ext cx="3067167" cy="665021"/>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Survey monitoring points are recommended to evaluate the tank settlement. </a:t>
          </a:r>
        </a:p>
      </dsp:txBody>
      <dsp:txXfrm>
        <a:off x="4128680" y="3228106"/>
        <a:ext cx="3028211" cy="626065"/>
      </dsp:txXfrm>
    </dsp:sp>
    <dsp:sp modelId="{CAAE08DF-F3E6-46CC-A0AC-2D73C74C5B74}">
      <dsp:nvSpPr>
        <dsp:cNvPr id="0" name=""/>
        <dsp:cNvSpPr/>
      </dsp:nvSpPr>
      <dsp:spPr>
        <a:xfrm rot="3148258">
          <a:off x="2686532" y="4237032"/>
          <a:ext cx="1745820" cy="42014"/>
        </a:xfrm>
        <a:custGeom>
          <a:avLst/>
          <a:gdLst/>
          <a:ahLst/>
          <a:cxnLst/>
          <a:rect l="0" t="0" r="0" b="0"/>
          <a:pathLst>
            <a:path>
              <a:moveTo>
                <a:pt x="0" y="21007"/>
              </a:moveTo>
              <a:lnTo>
                <a:pt x="1745820" y="21007"/>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515796" y="4214394"/>
        <a:ext cx="87291" cy="87291"/>
      </dsp:txXfrm>
    </dsp:sp>
    <dsp:sp modelId="{D1E31012-A233-4C08-A066-764E8F3108CD}">
      <dsp:nvSpPr>
        <dsp:cNvPr id="0" name=""/>
        <dsp:cNvSpPr/>
      </dsp:nvSpPr>
      <dsp:spPr>
        <a:xfrm>
          <a:off x="4091186" y="4055487"/>
          <a:ext cx="3044829" cy="178961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kern="1200"/>
            <a:t>Movement was attributed to the presence of highly expansive fill, differential settlement, and slope creep. A structural engineer should be consulted to address structural repairs for the tank. Potential repairs may include underpinning and regrading the slope.</a:t>
          </a:r>
        </a:p>
      </dsp:txBody>
      <dsp:txXfrm>
        <a:off x="4143602" y="4107903"/>
        <a:ext cx="2939997" cy="1684785"/>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CFBCCA-5D9E-C080-6FCD-829467280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302430-F58E-AEBF-8D6D-5ED588CBCF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ABD7CC-6D3E-FD42-9FE3-3920E447FFBF}" type="datetimeFigureOut">
              <a:rPr lang="en-US" smtClean="0"/>
              <a:t>2/4/2025</a:t>
            </a:fld>
            <a:endParaRPr lang="en-US"/>
          </a:p>
        </p:txBody>
      </p:sp>
      <p:sp>
        <p:nvSpPr>
          <p:cNvPr id="4" name="Footer Placeholder 3">
            <a:extLst>
              <a:ext uri="{FF2B5EF4-FFF2-40B4-BE49-F238E27FC236}">
                <a16:creationId xmlns:a16="http://schemas.microsoft.com/office/drawing/2014/main" id="{E291545B-EC73-0477-3AB3-9DC4A098E4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D9C85A-9831-5006-7CAA-4CE5BC3230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04CE26-A3F0-864E-BE17-163B88EF487E}" type="slidenum">
              <a:rPr lang="en-US" smtClean="0"/>
              <a:t>‹#›</a:t>
            </a:fld>
            <a:endParaRPr lang="en-US"/>
          </a:p>
        </p:txBody>
      </p:sp>
    </p:spTree>
    <p:extLst>
      <p:ext uri="{BB962C8B-B14F-4D97-AF65-F5344CB8AC3E}">
        <p14:creationId xmlns:p14="http://schemas.microsoft.com/office/powerpoint/2010/main" val="2949044995"/>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5T21:55:42.742"/>
    </inkml:context>
    <inkml:brush xml:id="br0">
      <inkml:brushProperty name="width" value="0.35" units="cm"/>
      <inkml:brushProperty name="height" value="0.35" units="cm"/>
      <inkml:brushProperty name="color" value="#FFFFFF"/>
    </inkml:brush>
  </inkml:definitions>
  <inkml:trace contextRef="#ctx0" brushRef="#br0">29173 9392 16383 0 0,'2'0'0'0'0,"3"-1"0"0"0,8-2 0 0 0,2-1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6T18:15:35.855"/>
    </inkml:context>
    <inkml:brush xml:id="br0">
      <inkml:brushProperty name="width" value="0.35" units="cm"/>
      <inkml:brushProperty name="height" value="0.35" units="cm"/>
      <inkml:brushProperty name="color" value="#FFFFFF"/>
    </inkml:brush>
  </inkml:definitions>
  <inkml:trace contextRef="#ctx0" brushRef="#br0">8648 12428 16383 0 0,'2'1'0'0'0,"-1"1"0"0"0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6T18:15:35.856"/>
    </inkml:context>
    <inkml:brush xml:id="br0">
      <inkml:brushProperty name="width" value="0.35" units="cm"/>
      <inkml:brushProperty name="height" value="0.35" units="cm"/>
      <inkml:brushProperty name="color" value="#FFFFFF"/>
    </inkml:brush>
  </inkml:definitions>
  <inkml:trace contextRef="#ctx0" brushRef="#br0">7929 12597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13A9620-DCE6-4C65-B5F0-412942978DF9}" type="datetimeFigureOut">
              <a:rPr lang="en-US"/>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8401D-F5BE-4484-ADDA-64C49E529EB4}" type="slidenum">
              <a:rPr/>
              <a:t>‹#›</a:t>
            </a:fld>
            <a:endParaRPr lang="en-US"/>
          </a:p>
        </p:txBody>
      </p:sp>
    </p:spTree>
    <p:extLst>
      <p:ext uri="{BB962C8B-B14F-4D97-AF65-F5344CB8AC3E}">
        <p14:creationId xmlns:p14="http://schemas.microsoft.com/office/powerpoint/2010/main" val="29562554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128527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562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217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3200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B61BEF0D-F0BB-DE4B-95CE-6DB70DBA9567}" type="datetimeFigureOut">
              <a:rPr lang="en-US" smtClean="0"/>
              <a:pPr/>
              <a:t>2/4/2025</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887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B61BEF0D-F0BB-DE4B-95CE-6DB70DBA9567}" type="datetimeFigureOut">
              <a:rPr lang="en-US" smtClean="0"/>
              <a:pPr/>
              <a:t>2/4/2025</a:t>
            </a:fld>
            <a:endParaRPr lang="en-US"/>
          </a:p>
        </p:txBody>
      </p:sp>
      <p:sp>
        <p:nvSpPr>
          <p:cNvPr id="4" name="Footer Placeholder 3">
            <a:extLst>
              <a:ext uri="{FF2B5EF4-FFF2-40B4-BE49-F238E27FC236}">
                <a16:creationId xmlns:a16="http://schemas.microsoft.com/office/drawing/2014/main" id="{548CC172-E997-0716-F60F-6076049899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p:nvPicPr>
        <p:blipFill rotWithShape="1">
          <a:blip r:embed="rId2">
            <a:alphaModFix amt="38000"/>
          </a:blip>
          <a:srcRect l="-144" r="40633"/>
          <a:stretch/>
        </p:blipFill>
        <p:spPr>
          <a:xfrm>
            <a:off x="9155430" y="5636799"/>
            <a:ext cx="3036570" cy="1065805"/>
          </a:xfrm>
          <a:prstGeom prst="rect">
            <a:avLst/>
          </a:prstGeom>
        </p:spPr>
      </p:pic>
    </p:spTree>
    <p:extLst>
      <p:ext uri="{BB962C8B-B14F-4D97-AF65-F5344CB8AC3E}">
        <p14:creationId xmlns:p14="http://schemas.microsoft.com/office/powerpoint/2010/main" val="141675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Round Single Corner Rectangle 7">
            <a:extLst>
              <a:ext uri="{FF2B5EF4-FFF2-40B4-BE49-F238E27FC236}">
                <a16:creationId xmlns:a16="http://schemas.microsoft.com/office/drawing/2014/main" id="{B262A401-AD5B-0CE6-E386-2258158E0935}"/>
              </a:ext>
            </a:extLst>
          </p:cNvPr>
          <p:cNvSpPr/>
          <p:nvPr/>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B61BEF0D-F0BB-DE4B-95CE-6DB70DBA9567}" type="datetimeFigureOut">
              <a:rPr lang="en-US" smtClean="0"/>
              <a:pPr/>
              <a:t>2/4/2025</a:t>
            </a:fld>
            <a:endParaRPr lang="en-US"/>
          </a:p>
        </p:txBody>
      </p:sp>
      <p:sp>
        <p:nvSpPr>
          <p:cNvPr id="6" name="Footer Placeholder 5">
            <a:extLst>
              <a:ext uri="{FF2B5EF4-FFF2-40B4-BE49-F238E27FC236}">
                <a16:creationId xmlns:a16="http://schemas.microsoft.com/office/drawing/2014/main" id="{0D426DA5-4D83-5C29-07E5-963464AAC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p:nvPicPr>
        <p:blipFill rotWithShape="1">
          <a:blip r:embed="rId2">
            <a:alphaModFix amt="38000"/>
          </a:blip>
          <a:srcRect l="-144" r="40633"/>
          <a:stretch/>
        </p:blipFill>
        <p:spPr>
          <a:xfrm>
            <a:off x="9155430" y="5254030"/>
            <a:ext cx="3036570" cy="1065805"/>
          </a:xfrm>
          <a:prstGeom prst="rect">
            <a:avLst/>
          </a:prstGeom>
        </p:spPr>
      </p:pic>
    </p:spTree>
    <p:extLst>
      <p:ext uri="{BB962C8B-B14F-4D97-AF65-F5344CB8AC3E}">
        <p14:creationId xmlns:p14="http://schemas.microsoft.com/office/powerpoint/2010/main" val="2946366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B61BEF0D-F0BB-DE4B-95CE-6DB70DBA9567}" type="datetimeFigureOut">
              <a:rPr lang="en-US" smtClean="0"/>
              <a:pPr/>
              <a:t>2/4/2025</a:t>
            </a:fld>
            <a:endParaRPr lang="en-US"/>
          </a:p>
        </p:txBody>
      </p:sp>
      <p:sp>
        <p:nvSpPr>
          <p:cNvPr id="3" name="Footer Placeholder 2">
            <a:extLst>
              <a:ext uri="{FF2B5EF4-FFF2-40B4-BE49-F238E27FC236}">
                <a16:creationId xmlns:a16="http://schemas.microsoft.com/office/drawing/2014/main" id="{D1C94922-6C02-2FF5-F2F6-9368B11A01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a:t>Click to edit title style</a:t>
            </a:r>
          </a:p>
        </p:txBody>
      </p:sp>
      <p:pic>
        <p:nvPicPr>
          <p:cNvPr id="5" name="Picture 4" descr="A logo with a sun and waves&#10;&#10;Description automatically generated">
            <a:extLst>
              <a:ext uri="{FF2B5EF4-FFF2-40B4-BE49-F238E27FC236}">
                <a16:creationId xmlns:a16="http://schemas.microsoft.com/office/drawing/2014/main" id="{8EFA0F9A-E681-975C-8095-D69833ABAC92}"/>
              </a:ext>
            </a:extLst>
          </p:cNvPr>
          <p:cNvPicPr>
            <a:picLocks noChangeAspect="1"/>
          </p:cNvPicPr>
          <p:nvPr/>
        </p:nvPicPr>
        <p:blipFill>
          <a:blip r:embed="rId2"/>
          <a:stretch>
            <a:fillRect/>
          </a:stretch>
        </p:blipFill>
        <p:spPr>
          <a:xfrm>
            <a:off x="3455232" y="464597"/>
            <a:ext cx="4947678" cy="2827244"/>
          </a:xfrm>
          <a:prstGeom prst="rect">
            <a:avLst/>
          </a:prstGeom>
        </p:spPr>
      </p:pic>
    </p:spTree>
    <p:extLst>
      <p:ext uri="{BB962C8B-B14F-4D97-AF65-F5344CB8AC3E}">
        <p14:creationId xmlns:p14="http://schemas.microsoft.com/office/powerpoint/2010/main" val="1317049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extLst>
      <p:ext uri="{BB962C8B-B14F-4D97-AF65-F5344CB8AC3E}">
        <p14:creationId xmlns:p14="http://schemas.microsoft.com/office/powerpoint/2010/main" val="323111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p:nvSpPr>
        <p:spPr>
          <a:xfrm>
            <a:off x="-6066" y="-1"/>
            <a:ext cx="12198066" cy="3106271"/>
          </a:xfrm>
          <a:prstGeom prst="rect">
            <a:avLst/>
          </a:prstGeom>
          <a:gradFill flip="none" rotWithShape="1">
            <a:gsLst>
              <a:gs pos="33000">
                <a:srgbClr val="0966AF">
                  <a:alpha val="84244"/>
                </a:srgbClr>
              </a:gs>
              <a:gs pos="84000">
                <a:schemeClr val="bg1"/>
              </a:gs>
              <a:gs pos="56000">
                <a:srgbClr val="97D8E9">
                  <a:alpha val="42409"/>
                </a:srgbClr>
              </a:gs>
              <a:gs pos="8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B61BEF0D-F0BB-DE4B-95CE-6DB70DBA9567}" type="datetimeFigureOut">
              <a:rPr lang="en-US" smtClean="0"/>
              <a:pPr/>
              <a:t>2/4/2025</a:t>
            </a:fld>
            <a:endParaRPr lang="en-US"/>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D57F1E4F-1CFF-5643-939E-217C01CDF565}" type="slidenum">
              <a:rPr lang="en-US" smtClean="0"/>
              <a:pPr/>
              <a:t>‹#›</a:t>
            </a:fld>
            <a:endParaRPr lang="en-US"/>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380007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08B7A6C3-F378-0F47-C911-FF0AA28993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B61BEF0D-F0BB-DE4B-95CE-6DB70DBA9567}" type="datetimeFigureOut">
              <a:rPr lang="en-US" smtClean="0"/>
              <a:pPr/>
              <a:t>2/4/2025</a:t>
            </a:fld>
            <a:endParaRPr lang="en-US"/>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p:nvPicPr>
        <p:blipFill rotWithShape="1">
          <a:blip r:embed="rId2"/>
          <a:srcRect l="20245" r="-3357"/>
          <a:stretch/>
        </p:blipFill>
        <p:spPr>
          <a:xfrm>
            <a:off x="0" y="5228031"/>
            <a:ext cx="4240924" cy="1065805"/>
          </a:xfrm>
          <a:prstGeom prst="rect">
            <a:avLst/>
          </a:prstGeom>
        </p:spPr>
      </p:pic>
    </p:spTree>
    <p:extLst>
      <p:ext uri="{BB962C8B-B14F-4D97-AF65-F5344CB8AC3E}">
        <p14:creationId xmlns:p14="http://schemas.microsoft.com/office/powerpoint/2010/main" val="421526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B61BEF0D-F0BB-DE4B-95CE-6DB70DBA9567}" type="datetimeFigureOut">
              <a:rPr lang="en-US" smtClean="0"/>
              <a:pPr/>
              <a:t>2/4/2025</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362755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B61BEF0D-F0BB-DE4B-95CE-6DB70DBA9567}" type="datetimeFigureOut">
              <a:rPr lang="en-US" smtClean="0"/>
              <a:pPr/>
              <a:t>2/4/2025</a:t>
            </a:fld>
            <a:endParaRPr lang="en-US"/>
          </a:p>
        </p:txBody>
      </p:sp>
      <p:sp>
        <p:nvSpPr>
          <p:cNvPr id="6" name="Footer Placeholder 5">
            <a:extLst>
              <a:ext uri="{FF2B5EF4-FFF2-40B4-BE49-F238E27FC236}">
                <a16:creationId xmlns:a16="http://schemas.microsoft.com/office/drawing/2014/main" id="{0D426DA5-4D83-5C29-07E5-963464AAC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p:nvPicPr>
        <p:blipFill rotWithShape="1">
          <a:blip r:embed="rId2"/>
          <a:srcRect l="20245" r="-3357"/>
          <a:stretch/>
        </p:blipFill>
        <p:spPr>
          <a:xfrm>
            <a:off x="0" y="5539554"/>
            <a:ext cx="4240924" cy="1065805"/>
          </a:xfrm>
          <a:prstGeom prst="rect">
            <a:avLst/>
          </a:prstGeom>
        </p:spPr>
      </p:pic>
    </p:spTree>
    <p:extLst>
      <p:ext uri="{BB962C8B-B14F-4D97-AF65-F5344CB8AC3E}">
        <p14:creationId xmlns:p14="http://schemas.microsoft.com/office/powerpoint/2010/main" val="2356126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p:nvSpPr>
        <p:spPr>
          <a:xfrm>
            <a:off x="3563471" y="14643"/>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B61BEF0D-F0BB-DE4B-95CE-6DB70DBA9567}" type="datetimeFigureOut">
              <a:rPr lang="en-US" smtClean="0"/>
              <a:pPr/>
              <a:t>2/4/2025</a:t>
            </a:fld>
            <a:endParaRPr lang="en-US"/>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7DD9A55-54CE-D7BB-E481-2BEF88EDD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D57F1E4F-1CFF-5643-939E-217C01CDF565}" type="slidenum">
              <a:rPr lang="en-US" smtClean="0"/>
              <a:pPr/>
              <a:t>‹#›</a:t>
            </a:fld>
            <a:endParaRPr lang="en-US"/>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p:nvPicPr>
        <p:blipFill rotWithShape="1">
          <a:blip r:embed="rId2">
            <a:alphaModFix amt="41000"/>
          </a:blip>
          <a:srcRect l="-706" t="-1197" r="19530" b="-1625"/>
          <a:stretch/>
        </p:blipFill>
        <p:spPr>
          <a:xfrm>
            <a:off x="7649026" y="4893906"/>
            <a:ext cx="4542972" cy="1685646"/>
          </a:xfrm>
          <a:prstGeom prst="rect">
            <a:avLst/>
          </a:prstGeom>
        </p:spPr>
      </p:pic>
    </p:spTree>
    <p:extLst>
      <p:ext uri="{BB962C8B-B14F-4D97-AF65-F5344CB8AC3E}">
        <p14:creationId xmlns:p14="http://schemas.microsoft.com/office/powerpoint/2010/main" val="230944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1FC8A3-ABC0-105A-9E39-2114F4682FF0}"/>
              </a:ext>
            </a:extLst>
          </p:cNvPr>
          <p:cNvSpPr/>
          <p:nvPr/>
        </p:nvSpPr>
        <p:spPr>
          <a:xfrm>
            <a:off x="0" y="2285999"/>
            <a:ext cx="12191998" cy="4572001"/>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A5A1C1D-FB2E-7D5E-3FF8-61A97426211A}"/>
              </a:ext>
            </a:extLst>
          </p:cNvPr>
          <p:cNvSpPr>
            <a:spLocks noGrp="1"/>
          </p:cNvSpPr>
          <p:nvPr>
            <p:ph type="title" hasCustomPrompt="1"/>
          </p:nvPr>
        </p:nvSpPr>
        <p:spPr>
          <a:xfrm>
            <a:off x="838200" y="681037"/>
            <a:ext cx="9852212" cy="514286"/>
          </a:xfrm>
        </p:spPr>
        <p:txBody>
          <a:bodyPr/>
          <a:lstStyle>
            <a:lvl1pPr>
              <a:defRPr b="1" i="0">
                <a:latin typeface="Helvetica" pitchFamily="2" charset="0"/>
              </a:defRPr>
            </a:lvl1pPr>
          </a:lstStyle>
          <a:p>
            <a:r>
              <a:rPr lang="en-US"/>
              <a:t>Click to edit title style</a:t>
            </a:r>
          </a:p>
        </p:txBody>
      </p:sp>
      <p:sp>
        <p:nvSpPr>
          <p:cNvPr id="3" name="Content Placeholder 2">
            <a:extLst>
              <a:ext uri="{FF2B5EF4-FFF2-40B4-BE49-F238E27FC236}">
                <a16:creationId xmlns:a16="http://schemas.microsoft.com/office/drawing/2014/main" id="{21480D1E-7E5A-2438-F810-6C00B16F9064}"/>
              </a:ext>
            </a:extLst>
          </p:cNvPr>
          <p:cNvSpPr>
            <a:spLocks noGrp="1"/>
          </p:cNvSpPr>
          <p:nvPr>
            <p:ph idx="1"/>
          </p:nvPr>
        </p:nvSpPr>
        <p:spPr>
          <a:xfrm>
            <a:off x="838200"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D527809D-45ED-43B1-B70C-0CD5511FCEFA}"/>
              </a:ext>
            </a:extLst>
          </p:cNvPr>
          <p:cNvSpPr>
            <a:spLocks noGrp="1"/>
          </p:cNvSpPr>
          <p:nvPr>
            <p:ph type="dt" sz="half" idx="10"/>
          </p:nvPr>
        </p:nvSpPr>
        <p:spPr/>
        <p:txBody>
          <a:bodyPr/>
          <a:lstStyle/>
          <a:p>
            <a:fld id="{B61BEF0D-F0BB-DE4B-95CE-6DB70DBA9567}" type="datetimeFigureOut">
              <a:rPr lang="en-US" smtClean="0"/>
              <a:pPr/>
              <a:t>2/4/2025</a:t>
            </a:fld>
            <a:endParaRPr lang="en-US"/>
          </a:p>
        </p:txBody>
      </p:sp>
      <p:cxnSp>
        <p:nvCxnSpPr>
          <p:cNvPr id="8" name="Straight Connector 7">
            <a:extLst>
              <a:ext uri="{FF2B5EF4-FFF2-40B4-BE49-F238E27FC236}">
                <a16:creationId xmlns:a16="http://schemas.microsoft.com/office/drawing/2014/main" id="{A2C328FE-B329-6722-3B78-CEACB4454614}"/>
              </a:ext>
            </a:extLst>
          </p:cNvPr>
          <p:cNvCxnSpPr>
            <a:cxnSpLocks/>
          </p:cNvCxnSpPr>
          <p:nvPr/>
        </p:nvCxnSpPr>
        <p:spPr>
          <a:xfrm>
            <a:off x="838200" y="2061634"/>
            <a:ext cx="106504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580667C-AC70-98F9-0EC2-B592BEF2EBB0}"/>
              </a:ext>
            </a:extLst>
          </p:cNvPr>
          <p:cNvSpPr>
            <a:spLocks noGrp="1"/>
          </p:cNvSpPr>
          <p:nvPr>
            <p:ph idx="13"/>
          </p:nvPr>
        </p:nvSpPr>
        <p:spPr>
          <a:xfrm>
            <a:off x="4538381"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Content Placeholder 2">
            <a:extLst>
              <a:ext uri="{FF2B5EF4-FFF2-40B4-BE49-F238E27FC236}">
                <a16:creationId xmlns:a16="http://schemas.microsoft.com/office/drawing/2014/main" id="{288E40E7-1CDB-0435-4222-5A531C3DA078}"/>
              </a:ext>
            </a:extLst>
          </p:cNvPr>
          <p:cNvSpPr>
            <a:spLocks noGrp="1"/>
          </p:cNvSpPr>
          <p:nvPr>
            <p:ph idx="14"/>
          </p:nvPr>
        </p:nvSpPr>
        <p:spPr>
          <a:xfrm>
            <a:off x="8238565"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6" name="Oval 25">
            <a:extLst>
              <a:ext uri="{FF2B5EF4-FFF2-40B4-BE49-F238E27FC236}">
                <a16:creationId xmlns:a16="http://schemas.microsoft.com/office/drawing/2014/main" id="{771A9A40-5A4B-E5F9-924C-AF7241349943}"/>
              </a:ext>
            </a:extLst>
          </p:cNvPr>
          <p:cNvSpPr/>
          <p:nvPr/>
        </p:nvSpPr>
        <p:spPr>
          <a:xfrm>
            <a:off x="9224683"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AE4609E-C3F6-C39B-571E-6582FDE01433}"/>
              </a:ext>
            </a:extLst>
          </p:cNvPr>
          <p:cNvSpPr/>
          <p:nvPr/>
        </p:nvSpPr>
        <p:spPr>
          <a:xfrm>
            <a:off x="5524498"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1C696B4-32E5-934C-C935-E51AE7515C7C}"/>
              </a:ext>
            </a:extLst>
          </p:cNvPr>
          <p:cNvSpPr/>
          <p:nvPr/>
        </p:nvSpPr>
        <p:spPr>
          <a:xfrm>
            <a:off x="1824317"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90001FD-0A00-0FAB-3A34-E057B9E74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6098D-EF89-FCA8-FFDB-C82DE4631CFB}"/>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a:extLst>
              <a:ext uri="{FF2B5EF4-FFF2-40B4-BE49-F238E27FC236}">
                <a16:creationId xmlns:a16="http://schemas.microsoft.com/office/drawing/2014/main" id="{BCCEEA9C-B7DA-B7D8-6817-7A94E5D6C1B3}"/>
              </a:ext>
            </a:extLst>
          </p:cNvPr>
          <p:cNvPicPr>
            <a:picLocks noChangeAspect="1"/>
          </p:cNvPicPr>
          <p:nvPr/>
        </p:nvPicPr>
        <p:blipFill rotWithShape="1">
          <a:blip r:embed="rId2"/>
          <a:srcRect l="20245" r="-3357"/>
          <a:stretch/>
        </p:blipFill>
        <p:spPr>
          <a:xfrm>
            <a:off x="0" y="5539554"/>
            <a:ext cx="4240924" cy="1065805"/>
          </a:xfrm>
          <a:prstGeom prst="rect">
            <a:avLst/>
          </a:prstGeom>
        </p:spPr>
      </p:pic>
    </p:spTree>
    <p:extLst>
      <p:ext uri="{BB962C8B-B14F-4D97-AF65-F5344CB8AC3E}">
        <p14:creationId xmlns:p14="http://schemas.microsoft.com/office/powerpoint/2010/main" val="217570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61BEF0D-F0BB-DE4B-95CE-6DB70DBA9567}" type="datetimeFigureOut">
              <a:rPr lang="en-US" smtClean="0"/>
              <a:pPr/>
              <a:t>2/4/2025</a:t>
            </a:fld>
            <a:endParaRPr lang="en-US"/>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D57F1E4F-1CFF-5643-939E-217C01CDF565}" type="slidenum">
              <a:rPr lang="en-US" smtClean="0"/>
              <a:pPr/>
              <a:t>‹#›</a:t>
            </a:fld>
            <a:endParaRPr lang="en-US"/>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8760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B61BEF0D-F0BB-DE4B-95CE-6DB70DBA9567}" type="datetimeFigureOut">
              <a:rPr lang="en-US" smtClean="0"/>
              <a:pPr/>
              <a:t>2/4/2025</a:t>
            </a:fld>
            <a:endParaRPr lang="en-US"/>
          </a:p>
        </p:txBody>
      </p:sp>
      <p:sp>
        <p:nvSpPr>
          <p:cNvPr id="8" name="Footer Placeholder 7">
            <a:extLst>
              <a:ext uri="{FF2B5EF4-FFF2-40B4-BE49-F238E27FC236}">
                <a16:creationId xmlns:a16="http://schemas.microsoft.com/office/drawing/2014/main" id="{08B7A6C3-F378-0F47-C911-FF0AA28993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p:nvPicPr>
        <p:blipFill rotWithShape="1">
          <a:blip r:embed="rId2">
            <a:alphaModFix amt="38000"/>
          </a:blip>
          <a:srcRect l="-144" r="40633"/>
          <a:stretch/>
        </p:blipFill>
        <p:spPr>
          <a:xfrm>
            <a:off x="9155430" y="5636799"/>
            <a:ext cx="3036570" cy="1065805"/>
          </a:xfrm>
          <a:prstGeom prst="rect">
            <a:avLst/>
          </a:prstGeom>
        </p:spPr>
      </p:pic>
    </p:spTree>
    <p:extLst>
      <p:ext uri="{BB962C8B-B14F-4D97-AF65-F5344CB8AC3E}">
        <p14:creationId xmlns:p14="http://schemas.microsoft.com/office/powerpoint/2010/main" val="163639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B61BEF0D-F0BB-DE4B-95CE-6DB70DBA9567}" type="datetimeFigureOut">
              <a:rPr lang="en-US" smtClean="0"/>
              <a:pPr/>
              <a:t>2/4/2025</a:t>
            </a:fld>
            <a:endParaRPr lang="en-US"/>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681470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customXml" Target="../ink/ink3.xml"/><Relationship Id="rId4" Type="http://schemas.openxmlformats.org/officeDocument/2006/relationships/image" Target="../media/image3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B5C328-C76D-5B1E-E999-0FBA709729D9}"/>
              </a:ext>
            </a:extLst>
          </p:cNvPr>
          <p:cNvSpPr>
            <a:spLocks noGrp="1"/>
          </p:cNvSpPr>
          <p:nvPr>
            <p:ph type="ctrTitle"/>
          </p:nvPr>
        </p:nvSpPr>
        <p:spPr>
          <a:xfrm>
            <a:off x="823913" y="997981"/>
            <a:ext cx="10971008" cy="2387600"/>
          </a:xfrm>
        </p:spPr>
        <p:txBody>
          <a:bodyPr/>
          <a:lstStyle/>
          <a:p>
            <a:r>
              <a:rPr lang="en-US">
                <a:latin typeface="Helvetica"/>
                <a:cs typeface="Helvetica"/>
              </a:rPr>
              <a:t>CIP Program</a:t>
            </a:r>
            <a:br>
              <a:rPr lang="en-US">
                <a:latin typeface="Helvetica"/>
              </a:rPr>
            </a:br>
            <a:r>
              <a:rPr lang="en-US">
                <a:latin typeface="Helvetica"/>
                <a:cs typeface="Helvetica"/>
              </a:rPr>
              <a:t>Year 1 Projects FY 24/25 </a:t>
            </a:r>
          </a:p>
        </p:txBody>
      </p:sp>
      <p:sp>
        <p:nvSpPr>
          <p:cNvPr id="8" name="Subtitle 7">
            <a:extLst>
              <a:ext uri="{FF2B5EF4-FFF2-40B4-BE49-F238E27FC236}">
                <a16:creationId xmlns:a16="http://schemas.microsoft.com/office/drawing/2014/main" id="{75C533F8-58A9-0831-FCF4-7B6AFA9B8423}"/>
              </a:ext>
            </a:extLst>
          </p:cNvPr>
          <p:cNvSpPr>
            <a:spLocks noGrp="1"/>
          </p:cNvSpPr>
          <p:nvPr>
            <p:ph type="subTitle" idx="1"/>
          </p:nvPr>
        </p:nvSpPr>
        <p:spPr/>
        <p:txBody>
          <a:bodyPr vert="horz" lIns="91440" tIns="45720" rIns="91440" bIns="45720" rtlCol="0" anchor="t">
            <a:normAutofit/>
          </a:bodyPr>
          <a:lstStyle/>
          <a:p>
            <a:r>
              <a:rPr lang="en-US">
                <a:latin typeface="Helvetica"/>
                <a:cs typeface="Helvetica"/>
              </a:rPr>
              <a:t>February 2025</a:t>
            </a:r>
            <a:endParaRPr lang="en-US">
              <a:cs typeface="Helvetica"/>
            </a:endParaRPr>
          </a:p>
        </p:txBody>
      </p:sp>
    </p:spTree>
    <p:extLst>
      <p:ext uri="{BB962C8B-B14F-4D97-AF65-F5344CB8AC3E}">
        <p14:creationId xmlns:p14="http://schemas.microsoft.com/office/powerpoint/2010/main" val="19314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6279" y="532552"/>
            <a:ext cx="10907486" cy="607890"/>
          </a:xfrm>
        </p:spPr>
        <p:txBody>
          <a:bodyPr>
            <a:normAutofit fontScale="90000"/>
          </a:bodyPr>
          <a:lstStyle/>
          <a:p>
            <a:r>
              <a:rPr lang="en-US">
                <a:latin typeface="Helvetica"/>
                <a:cs typeface="Helvetica"/>
              </a:rPr>
              <a:t>SDCWA Connections 1, 8, 9, and 10 Acquisition (600088)</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514446707"/>
              </p:ext>
            </p:extLst>
          </p:nvPr>
        </p:nvGraphicFramePr>
        <p:xfrm>
          <a:off x="836279" y="5027660"/>
          <a:ext cx="10078467" cy="1381759"/>
        </p:xfrm>
        <a:graphic>
          <a:graphicData uri="http://schemas.openxmlformats.org/drawingml/2006/table">
            <a:tbl>
              <a:tblPr firstRow="1" bandRow="1">
                <a:tableStyleId>{BC89EF96-8CEA-46FF-86C4-4CE0E7609802}</a:tableStyleId>
              </a:tblPr>
              <a:tblGrid>
                <a:gridCol w="1426812">
                  <a:extLst>
                    <a:ext uri="{9D8B030D-6E8A-4147-A177-3AD203B41FA5}">
                      <a16:colId xmlns:a16="http://schemas.microsoft.com/office/drawing/2014/main" val="758028940"/>
                    </a:ext>
                  </a:extLst>
                </a:gridCol>
                <a:gridCol w="1426812">
                  <a:extLst>
                    <a:ext uri="{9D8B030D-6E8A-4147-A177-3AD203B41FA5}">
                      <a16:colId xmlns:a16="http://schemas.microsoft.com/office/drawing/2014/main" val="1107423637"/>
                    </a:ext>
                  </a:extLst>
                </a:gridCol>
                <a:gridCol w="1462483">
                  <a:extLst>
                    <a:ext uri="{9D8B030D-6E8A-4147-A177-3AD203B41FA5}">
                      <a16:colId xmlns:a16="http://schemas.microsoft.com/office/drawing/2014/main" val="2500592060"/>
                    </a:ext>
                  </a:extLst>
                </a:gridCol>
                <a:gridCol w="1462483">
                  <a:extLst>
                    <a:ext uri="{9D8B030D-6E8A-4147-A177-3AD203B41FA5}">
                      <a16:colId xmlns:a16="http://schemas.microsoft.com/office/drawing/2014/main" val="2604109984"/>
                    </a:ext>
                  </a:extLst>
                </a:gridCol>
                <a:gridCol w="1296389">
                  <a:extLst>
                    <a:ext uri="{9D8B030D-6E8A-4147-A177-3AD203B41FA5}">
                      <a16:colId xmlns:a16="http://schemas.microsoft.com/office/drawing/2014/main" val="614125002"/>
                    </a:ext>
                  </a:extLst>
                </a:gridCol>
                <a:gridCol w="1236162">
                  <a:extLst>
                    <a:ext uri="{9D8B030D-6E8A-4147-A177-3AD203B41FA5}">
                      <a16:colId xmlns:a16="http://schemas.microsoft.com/office/drawing/2014/main" val="1441566333"/>
                    </a:ext>
                  </a:extLst>
                </a:gridCol>
                <a:gridCol w="176732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600088</a:t>
                      </a:r>
                    </a:p>
                  </a:txBody>
                  <a:tcPr/>
                </a:tc>
                <a:tc>
                  <a:txBody>
                    <a:bodyPr/>
                    <a:lstStyle/>
                    <a:p>
                      <a:r>
                        <a:rPr lang="en-US">
                          <a:solidFill>
                            <a:srgbClr val="000000"/>
                          </a:solidFill>
                        </a:rPr>
                        <a:t>$750,000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$750,000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450097" y="1311020"/>
            <a:ext cx="729733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Purchase/acquire facilities and property associated with existing SDCWA connections 1, 8, 9, and 10. </a:t>
            </a:r>
            <a:endParaRPr lang="en-US"/>
          </a:p>
          <a:p>
            <a:endParaRPr lang="en-US">
              <a:cs typeface="Calibri"/>
            </a:endParaRPr>
          </a:p>
          <a:p>
            <a:r>
              <a:rPr lang="en-US">
                <a:cs typeface="Calibri"/>
              </a:rPr>
              <a:t>Project Rationale: This is a condition of detachment. </a:t>
            </a:r>
          </a:p>
          <a:p>
            <a:endParaRPr lang="en-US">
              <a:cs typeface="Calibri"/>
            </a:endParaRPr>
          </a:p>
          <a:p>
            <a:endParaRPr lang="en-US">
              <a:cs typeface="Calibri"/>
            </a:endParaRPr>
          </a:p>
        </p:txBody>
      </p:sp>
      <p:pic>
        <p:nvPicPr>
          <p:cNvPr id="1026" name="Picture 2">
            <a:extLst>
              <a:ext uri="{FF2B5EF4-FFF2-40B4-BE49-F238E27FC236}">
                <a16:creationId xmlns:a16="http://schemas.microsoft.com/office/drawing/2014/main" id="{4BFFDD4D-DAC3-2AAE-337C-BBB621572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
          <a:stretch/>
        </p:blipFill>
        <p:spPr bwMode="auto">
          <a:xfrm>
            <a:off x="94071" y="1314514"/>
            <a:ext cx="435791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70E1BA-13A2-BBB8-B56F-BE8DC546186F}"/>
              </a:ext>
            </a:extLst>
          </p:cNvPr>
          <p:cNvPicPr>
            <a:picLocks noChangeAspect="1"/>
          </p:cNvPicPr>
          <p:nvPr/>
        </p:nvPicPr>
        <p:blipFill>
          <a:blip r:embed="rId3"/>
          <a:stretch>
            <a:fillRect/>
          </a:stretch>
        </p:blipFill>
        <p:spPr>
          <a:xfrm>
            <a:off x="4880294" y="2483287"/>
            <a:ext cx="5734371" cy="2478628"/>
          </a:xfrm>
          <a:prstGeom prst="rect">
            <a:avLst/>
          </a:prstGeom>
        </p:spPr>
      </p:pic>
      <p:sp>
        <p:nvSpPr>
          <p:cNvPr id="7" name="TextBox 6">
            <a:extLst>
              <a:ext uri="{FF2B5EF4-FFF2-40B4-BE49-F238E27FC236}">
                <a16:creationId xmlns:a16="http://schemas.microsoft.com/office/drawing/2014/main" id="{B225B28B-4CDA-A985-F36C-D7983F4EC35F}"/>
              </a:ext>
            </a:extLst>
          </p:cNvPr>
          <p:cNvSpPr txBox="1"/>
          <p:nvPr/>
        </p:nvSpPr>
        <p:spPr>
          <a:xfrm>
            <a:off x="4884321" y="3554086"/>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p>
        </p:txBody>
      </p:sp>
      <p:sp>
        <p:nvSpPr>
          <p:cNvPr id="8" name="TextBox 7">
            <a:extLst>
              <a:ext uri="{FF2B5EF4-FFF2-40B4-BE49-F238E27FC236}">
                <a16:creationId xmlns:a16="http://schemas.microsoft.com/office/drawing/2014/main" id="{8560CFAF-155D-53A1-B383-DFED3A056312}"/>
              </a:ext>
            </a:extLst>
          </p:cNvPr>
          <p:cNvSpPr txBox="1"/>
          <p:nvPr/>
        </p:nvSpPr>
        <p:spPr>
          <a:xfrm>
            <a:off x="9661762" y="3554087"/>
            <a:ext cx="13411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 2025</a:t>
            </a:r>
            <a:endParaRPr lang="en-US" sz="1200">
              <a:solidFill>
                <a:srgbClr val="FFFFFF"/>
              </a:solidFill>
            </a:endParaRPr>
          </a:p>
        </p:txBody>
      </p:sp>
      <p:sp>
        <p:nvSpPr>
          <p:cNvPr id="9" name="TextBox 8">
            <a:extLst>
              <a:ext uri="{FF2B5EF4-FFF2-40B4-BE49-F238E27FC236}">
                <a16:creationId xmlns:a16="http://schemas.microsoft.com/office/drawing/2014/main" id="{938F0B5D-1448-167B-41F6-F8AA18825ADB}"/>
              </a:ext>
            </a:extLst>
          </p:cNvPr>
          <p:cNvSpPr txBox="1"/>
          <p:nvPr/>
        </p:nvSpPr>
        <p:spPr>
          <a:xfrm>
            <a:off x="7745284" y="3554085"/>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DEC 2024</a:t>
            </a:r>
          </a:p>
        </p:txBody>
      </p:sp>
      <p:sp>
        <p:nvSpPr>
          <p:cNvPr id="10" name="TextBox 9">
            <a:extLst>
              <a:ext uri="{FF2B5EF4-FFF2-40B4-BE49-F238E27FC236}">
                <a16:creationId xmlns:a16="http://schemas.microsoft.com/office/drawing/2014/main" id="{2D45932F-631B-C0A0-9C3A-082F07949136}"/>
              </a:ext>
            </a:extLst>
          </p:cNvPr>
          <p:cNvSpPr txBox="1"/>
          <p:nvPr/>
        </p:nvSpPr>
        <p:spPr>
          <a:xfrm>
            <a:off x="4958343" y="2817024"/>
            <a:ext cx="9056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Review</a:t>
            </a:r>
          </a:p>
        </p:txBody>
      </p:sp>
      <p:sp>
        <p:nvSpPr>
          <p:cNvPr id="11" name="TextBox 10">
            <a:extLst>
              <a:ext uri="{FF2B5EF4-FFF2-40B4-BE49-F238E27FC236}">
                <a16:creationId xmlns:a16="http://schemas.microsoft.com/office/drawing/2014/main" id="{F3FB56DA-491F-6882-8987-FC364A9359E6}"/>
              </a:ext>
            </a:extLst>
          </p:cNvPr>
          <p:cNvSpPr txBox="1"/>
          <p:nvPr/>
        </p:nvSpPr>
        <p:spPr>
          <a:xfrm>
            <a:off x="7640781" y="4162102"/>
            <a:ext cx="10640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Final  </a:t>
            </a:r>
            <a:endParaRPr lang="en-US" dirty="0"/>
          </a:p>
          <a:p>
            <a:pPr algn="ctr"/>
            <a:r>
              <a:rPr lang="en-US" sz="1400" dirty="0">
                <a:cs typeface="Calibri"/>
              </a:rPr>
              <a:t> Agreement</a:t>
            </a:r>
            <a:endParaRPr lang="en-US" dirty="0"/>
          </a:p>
        </p:txBody>
      </p:sp>
      <p:sp>
        <p:nvSpPr>
          <p:cNvPr id="3" name="TextBox 2">
            <a:extLst>
              <a:ext uri="{FF2B5EF4-FFF2-40B4-BE49-F238E27FC236}">
                <a16:creationId xmlns:a16="http://schemas.microsoft.com/office/drawing/2014/main" id="{B3A38F71-7C32-C6A4-D587-EFD0AFA560C9}"/>
              </a:ext>
            </a:extLst>
          </p:cNvPr>
          <p:cNvSpPr txBox="1"/>
          <p:nvPr/>
        </p:nvSpPr>
        <p:spPr>
          <a:xfrm>
            <a:off x="838748" y="6408475"/>
            <a:ext cx="66573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*$500,000 was approved in FY 24/25, $250,000 was approved off budget cycle</a:t>
            </a:r>
            <a:endParaRPr lang="en-US" sz="1600">
              <a:ea typeface="Calibri" panose="020F0502020204030204"/>
              <a:cs typeface="Calibri" panose="020F0502020204030204"/>
            </a:endParaRPr>
          </a:p>
        </p:txBody>
      </p:sp>
    </p:spTree>
    <p:extLst>
      <p:ext uri="{BB962C8B-B14F-4D97-AF65-F5344CB8AC3E}">
        <p14:creationId xmlns:p14="http://schemas.microsoft.com/office/powerpoint/2010/main" val="3669159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30312"/>
            <a:ext cx="10515600" cy="607890"/>
          </a:xfrm>
        </p:spPr>
        <p:txBody>
          <a:bodyPr>
            <a:normAutofit fontScale="90000"/>
          </a:bodyPr>
          <a:lstStyle/>
          <a:p>
            <a:r>
              <a:rPr lang="en-US">
                <a:latin typeface="Helvetica"/>
                <a:cs typeface="Helvetica"/>
              </a:rPr>
              <a:t>SDCWA Connections 3, 6, 7, and 11 Interim Decommissioning (600089)</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83294039"/>
              </p:ext>
            </p:extLst>
          </p:nvPr>
        </p:nvGraphicFramePr>
        <p:xfrm>
          <a:off x="838200" y="4521872"/>
          <a:ext cx="9643030" cy="165607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dirty="0">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600089</a:t>
                      </a:r>
                    </a:p>
                  </a:txBody>
                  <a:tcPr/>
                </a:tc>
                <a:tc>
                  <a:txBody>
                    <a:bodyPr/>
                    <a:lstStyle/>
                    <a:p>
                      <a:r>
                        <a:rPr lang="en-US">
                          <a:solidFill>
                            <a:srgbClr val="000000"/>
                          </a:solidFill>
                        </a:rPr>
                        <a:t>$200,000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dirty="0">
                          <a:solidFill>
                            <a:srgbClr val="000000"/>
                          </a:solidFill>
                        </a:rPr>
                        <a:t>$200,000</a:t>
                      </a:r>
                      <a:endParaRPr lang="en-US" dirty="0"/>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3951340" y="1376400"/>
            <a:ext cx="759797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Interim decommissioning at SDCWA connections 3, 6, 7, and 11.</a:t>
            </a:r>
            <a:endParaRPr lang="en-US"/>
          </a:p>
          <a:p>
            <a:endParaRPr lang="en-US">
              <a:cs typeface="Calibri"/>
            </a:endParaRPr>
          </a:p>
          <a:p>
            <a:r>
              <a:rPr lang="en-US">
                <a:cs typeface="Calibri"/>
              </a:rPr>
              <a:t>Project Rationale: Requirement of detachment from SDCWA.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309B31FD-73AC-1F09-E745-EDDFB22C9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44" y="1371831"/>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F2DC17F-780C-1FE1-C58B-5D3883ED9A75}"/>
              </a:ext>
            </a:extLst>
          </p:cNvPr>
          <p:cNvSpPr txBox="1"/>
          <p:nvPr/>
        </p:nvSpPr>
        <p:spPr>
          <a:xfrm>
            <a:off x="8779031" y="3301341"/>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p>
        </p:txBody>
      </p:sp>
      <p:pic>
        <p:nvPicPr>
          <p:cNvPr id="6" name="Picture 5">
            <a:extLst>
              <a:ext uri="{FF2B5EF4-FFF2-40B4-BE49-F238E27FC236}">
                <a16:creationId xmlns:a16="http://schemas.microsoft.com/office/drawing/2014/main" id="{BD35A575-E550-87FA-7C85-1D36ECF8E925}"/>
              </a:ext>
            </a:extLst>
          </p:cNvPr>
          <p:cNvPicPr>
            <a:picLocks noChangeAspect="1"/>
          </p:cNvPicPr>
          <p:nvPr/>
        </p:nvPicPr>
        <p:blipFill>
          <a:blip r:embed="rId3"/>
          <a:stretch>
            <a:fillRect/>
          </a:stretch>
        </p:blipFill>
        <p:spPr>
          <a:xfrm>
            <a:off x="4545289" y="2747617"/>
            <a:ext cx="6292988" cy="1473201"/>
          </a:xfrm>
          <a:prstGeom prst="rect">
            <a:avLst/>
          </a:prstGeom>
        </p:spPr>
      </p:pic>
      <p:sp>
        <p:nvSpPr>
          <p:cNvPr id="8" name="TextBox 7">
            <a:extLst>
              <a:ext uri="{FF2B5EF4-FFF2-40B4-BE49-F238E27FC236}">
                <a16:creationId xmlns:a16="http://schemas.microsoft.com/office/drawing/2014/main" id="{7ACFA8EA-FC97-5DFE-D6A4-898C04ABE2FB}"/>
              </a:ext>
            </a:extLst>
          </p:cNvPr>
          <p:cNvSpPr txBox="1"/>
          <p:nvPr/>
        </p:nvSpPr>
        <p:spPr>
          <a:xfrm>
            <a:off x="4549913" y="3147390"/>
            <a:ext cx="13075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ea typeface="Calibri"/>
                <a:cs typeface="Calibri"/>
              </a:rPr>
              <a:t>CANCELLED</a:t>
            </a:r>
          </a:p>
        </p:txBody>
      </p:sp>
      <p:sp>
        <p:nvSpPr>
          <p:cNvPr id="12" name="TextBox 11">
            <a:extLst>
              <a:ext uri="{FF2B5EF4-FFF2-40B4-BE49-F238E27FC236}">
                <a16:creationId xmlns:a16="http://schemas.microsoft.com/office/drawing/2014/main" id="{30BB52B2-45DF-FE08-0C4A-1DBBE74A520D}"/>
              </a:ext>
            </a:extLst>
          </p:cNvPr>
          <p:cNvSpPr txBox="1"/>
          <p:nvPr/>
        </p:nvSpPr>
        <p:spPr>
          <a:xfrm>
            <a:off x="9705936" y="3907478"/>
            <a:ext cx="1341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endParaRPr lang="en-US" sz="1400">
              <a:solidFill>
                <a:srgbClr val="FFFFFF"/>
              </a:solidFill>
            </a:endParaRPr>
          </a:p>
        </p:txBody>
      </p:sp>
      <p:sp>
        <p:nvSpPr>
          <p:cNvPr id="16" name="TextBox 15">
            <a:extLst>
              <a:ext uri="{FF2B5EF4-FFF2-40B4-BE49-F238E27FC236}">
                <a16:creationId xmlns:a16="http://schemas.microsoft.com/office/drawing/2014/main" id="{FA272093-5AEE-9386-7C5D-3DC9C85172FD}"/>
              </a:ext>
            </a:extLst>
          </p:cNvPr>
          <p:cNvSpPr txBox="1"/>
          <p:nvPr/>
        </p:nvSpPr>
        <p:spPr>
          <a:xfrm>
            <a:off x="4553017" y="3907477"/>
            <a:ext cx="9056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JAN 2025</a:t>
            </a:r>
          </a:p>
        </p:txBody>
      </p:sp>
      <p:sp>
        <p:nvSpPr>
          <p:cNvPr id="7" name="TextBox 6">
            <a:extLst>
              <a:ext uri="{FF2B5EF4-FFF2-40B4-BE49-F238E27FC236}">
                <a16:creationId xmlns:a16="http://schemas.microsoft.com/office/drawing/2014/main" id="{3823B40F-0225-D563-CA9C-EFD3CB60CD35}"/>
              </a:ext>
            </a:extLst>
          </p:cNvPr>
          <p:cNvSpPr txBox="1"/>
          <p:nvPr/>
        </p:nvSpPr>
        <p:spPr>
          <a:xfrm>
            <a:off x="806475" y="6186617"/>
            <a:ext cx="105473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Calibri"/>
                <a:cs typeface="Calibri"/>
              </a:rPr>
              <a:t>*Due to modifications to SDCWA/RMWD Operating Plan eliminated the need for District expenditures, budgeted expenditures requested to be reduced -$200,000</a:t>
            </a:r>
            <a:endParaRPr lang="en-US" sz="1600" dirty="0"/>
          </a:p>
        </p:txBody>
      </p:sp>
    </p:spTree>
    <p:extLst>
      <p:ext uri="{BB962C8B-B14F-4D97-AF65-F5344CB8AC3E}">
        <p14:creationId xmlns:p14="http://schemas.microsoft.com/office/powerpoint/2010/main" val="370893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EFBE-FE94-8BB9-EC32-0508F090B39F}"/>
              </a:ext>
            </a:extLst>
          </p:cNvPr>
          <p:cNvSpPr>
            <a:spLocks noGrp="1"/>
          </p:cNvSpPr>
          <p:nvPr>
            <p:ph type="title"/>
          </p:nvPr>
        </p:nvSpPr>
        <p:spPr/>
        <p:txBody>
          <a:bodyPr/>
          <a:lstStyle/>
          <a:p>
            <a:r>
              <a:rPr lang="en-US" sz="3100">
                <a:latin typeface="Helvetica"/>
                <a:cs typeface="Helvetica"/>
              </a:rPr>
              <a:t>Morro Tank Rehabilitation </a:t>
            </a:r>
            <a:endParaRPr lang="en-US">
              <a:latin typeface="Helvetica"/>
            </a:endParaRPr>
          </a:p>
        </p:txBody>
      </p:sp>
      <p:pic>
        <p:nvPicPr>
          <p:cNvPr id="8" name="Content Placeholder 4" descr="A picture containing sky, grass, tree, outdoor&#10;&#10;AI-generated content may be incorrect.">
            <a:extLst>
              <a:ext uri="{FF2B5EF4-FFF2-40B4-BE49-F238E27FC236}">
                <a16:creationId xmlns:a16="http://schemas.microsoft.com/office/drawing/2014/main" id="{2244B6C0-93A1-47F5-F459-A6955F027E0F}"/>
              </a:ext>
            </a:extLst>
          </p:cNvPr>
          <p:cNvPicPr>
            <a:picLocks noChangeAspect="1"/>
          </p:cNvPicPr>
          <p:nvPr/>
        </p:nvPicPr>
        <p:blipFill>
          <a:blip r:embed="rId2"/>
          <a:stretch>
            <a:fillRect/>
          </a:stretch>
        </p:blipFill>
        <p:spPr>
          <a:xfrm>
            <a:off x="276000" y="1489141"/>
            <a:ext cx="5357773" cy="3104721"/>
          </a:xfrm>
          <a:prstGeom prst="rect">
            <a:avLst/>
          </a:prstGeom>
        </p:spPr>
      </p:pic>
      <p:sp>
        <p:nvSpPr>
          <p:cNvPr id="10" name="TextBox 9">
            <a:extLst>
              <a:ext uri="{FF2B5EF4-FFF2-40B4-BE49-F238E27FC236}">
                <a16:creationId xmlns:a16="http://schemas.microsoft.com/office/drawing/2014/main" id="{3CAD3EEA-F491-4537-AE9E-A2CA8229CCA5}"/>
              </a:ext>
            </a:extLst>
          </p:cNvPr>
          <p:cNvSpPr txBox="1"/>
          <p:nvPr/>
        </p:nvSpPr>
        <p:spPr>
          <a:xfrm>
            <a:off x="5762075" y="1616250"/>
            <a:ext cx="587954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Ongoing assessment of tank movement/settlement, and recommended rehab/repairs.</a:t>
            </a:r>
            <a:endParaRPr lang="en-US">
              <a:solidFill>
                <a:srgbClr val="000000"/>
              </a:solidFill>
              <a:latin typeface="Calibri"/>
              <a:ea typeface="Calibri"/>
              <a:cs typeface="Calibri"/>
            </a:endParaRPr>
          </a:p>
          <a:p>
            <a:endParaRPr lang="en-US">
              <a:cs typeface="Calibri"/>
            </a:endParaRPr>
          </a:p>
          <a:p>
            <a:r>
              <a:rPr lang="en-US">
                <a:cs typeface="Calibri"/>
              </a:rPr>
              <a:t>Project Rationale: Two (2) inclinometers were installed along the southern slope and registered ¼-inch movement. Additional survey benchmarks to be installed and structural engineer to evaluate. </a:t>
            </a:r>
            <a:endParaRPr lang="en-US">
              <a:ea typeface="Calibri"/>
              <a:cs typeface="Calibri"/>
            </a:endParaRPr>
          </a:p>
        </p:txBody>
      </p:sp>
      <p:graphicFrame>
        <p:nvGraphicFramePr>
          <p:cNvPr id="12" name="Table 11">
            <a:extLst>
              <a:ext uri="{FF2B5EF4-FFF2-40B4-BE49-F238E27FC236}">
                <a16:creationId xmlns:a16="http://schemas.microsoft.com/office/drawing/2014/main" id="{330DE0B0-D8C1-FED7-7F43-5CBBB575B325}"/>
              </a:ext>
            </a:extLst>
          </p:cNvPr>
          <p:cNvGraphicFramePr>
            <a:graphicFrameLocks noGrp="1"/>
          </p:cNvGraphicFramePr>
          <p:nvPr>
            <p:extLst>
              <p:ext uri="{D42A27DB-BD31-4B8C-83A1-F6EECF244321}">
                <p14:modId xmlns:p14="http://schemas.microsoft.com/office/powerpoint/2010/main" val="2304675025"/>
              </p:ext>
            </p:extLst>
          </p:nvPr>
        </p:nvGraphicFramePr>
        <p:xfrm>
          <a:off x="552173" y="4914347"/>
          <a:ext cx="10411638" cy="1440278"/>
        </p:xfrm>
        <a:graphic>
          <a:graphicData uri="http://schemas.openxmlformats.org/drawingml/2006/table">
            <a:tbl>
              <a:tblPr firstRow="1" bandRow="1">
                <a:tableStyleId>{BC89EF96-8CEA-46FF-86C4-4CE0E7609802}</a:tableStyleId>
              </a:tblPr>
              <a:tblGrid>
                <a:gridCol w="1530887">
                  <a:extLst>
                    <a:ext uri="{9D8B030D-6E8A-4147-A177-3AD203B41FA5}">
                      <a16:colId xmlns:a16="http://schemas.microsoft.com/office/drawing/2014/main" val="758028940"/>
                    </a:ext>
                  </a:extLst>
                </a:gridCol>
                <a:gridCol w="1530887">
                  <a:extLst>
                    <a:ext uri="{9D8B030D-6E8A-4147-A177-3AD203B41FA5}">
                      <a16:colId xmlns:a16="http://schemas.microsoft.com/office/drawing/2014/main" val="1107423637"/>
                    </a:ext>
                  </a:extLst>
                </a:gridCol>
                <a:gridCol w="1569163">
                  <a:extLst>
                    <a:ext uri="{9D8B030D-6E8A-4147-A177-3AD203B41FA5}">
                      <a16:colId xmlns:a16="http://schemas.microsoft.com/office/drawing/2014/main" val="2500592060"/>
                    </a:ext>
                  </a:extLst>
                </a:gridCol>
                <a:gridCol w="1569163">
                  <a:extLst>
                    <a:ext uri="{9D8B030D-6E8A-4147-A177-3AD203B41FA5}">
                      <a16:colId xmlns:a16="http://schemas.microsoft.com/office/drawing/2014/main" val="2604109984"/>
                    </a:ext>
                  </a:extLst>
                </a:gridCol>
                <a:gridCol w="1415175">
                  <a:extLst>
                    <a:ext uri="{9D8B030D-6E8A-4147-A177-3AD203B41FA5}">
                      <a16:colId xmlns:a16="http://schemas.microsoft.com/office/drawing/2014/main" val="614125002"/>
                    </a:ext>
                  </a:extLst>
                </a:gridCol>
                <a:gridCol w="1265275">
                  <a:extLst>
                    <a:ext uri="{9D8B030D-6E8A-4147-A177-3AD203B41FA5}">
                      <a16:colId xmlns:a16="http://schemas.microsoft.com/office/drawing/2014/main" val="1441566333"/>
                    </a:ext>
                  </a:extLst>
                </a:gridCol>
                <a:gridCol w="1531088">
                  <a:extLst>
                    <a:ext uri="{9D8B030D-6E8A-4147-A177-3AD203B41FA5}">
                      <a16:colId xmlns:a16="http://schemas.microsoft.com/office/drawing/2014/main" val="2468732103"/>
                    </a:ext>
                  </a:extLst>
                </a:gridCol>
              </a:tblGrid>
              <a:tr h="430695">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630329">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Year 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69503">
                <a:tc>
                  <a:txBody>
                    <a:bodyPr/>
                    <a:lstStyle/>
                    <a:p>
                      <a:pPr lvl="0">
                        <a:buNone/>
                      </a:pPr>
                      <a:endParaRPr lang="en-US" dirty="0">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dirty="0">
                          <a:solidFill>
                            <a:srgbClr val="000000"/>
                          </a:solidFill>
                        </a:rPr>
                        <a:t>$100,000.00*</a:t>
                      </a:r>
                    </a:p>
                  </a:txBody>
                  <a:tcPr/>
                </a:tc>
                <a:extLst>
                  <a:ext uri="{0D108BD9-81ED-4DB2-BD59-A6C34878D82A}">
                    <a16:rowId xmlns:a16="http://schemas.microsoft.com/office/drawing/2014/main" val="1419032601"/>
                  </a:ext>
                </a:extLst>
              </a:tr>
            </a:tbl>
          </a:graphicData>
        </a:graphic>
      </p:graphicFrame>
    </p:spTree>
    <p:extLst>
      <p:ext uri="{BB962C8B-B14F-4D97-AF65-F5344CB8AC3E}">
        <p14:creationId xmlns:p14="http://schemas.microsoft.com/office/powerpoint/2010/main" val="2469939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B940-5A3D-6E5C-2AFD-7E2804F14F66}"/>
              </a:ext>
            </a:extLst>
          </p:cNvPr>
          <p:cNvSpPr>
            <a:spLocks noGrp="1"/>
          </p:cNvSpPr>
          <p:nvPr>
            <p:ph type="title"/>
          </p:nvPr>
        </p:nvSpPr>
        <p:spPr/>
        <p:txBody>
          <a:bodyPr/>
          <a:lstStyle/>
          <a:p>
            <a:r>
              <a:rPr lang="en-US" sz="3600">
                <a:solidFill>
                  <a:srgbClr val="FFFFFF"/>
                </a:solidFill>
              </a:rPr>
              <a:t>Site Development and Tank Construction </a:t>
            </a:r>
            <a:endParaRPr lang="en-US"/>
          </a:p>
        </p:txBody>
      </p:sp>
      <p:sp>
        <p:nvSpPr>
          <p:cNvPr id="3" name="Content Placeholder 2">
            <a:extLst>
              <a:ext uri="{FF2B5EF4-FFF2-40B4-BE49-F238E27FC236}">
                <a16:creationId xmlns:a16="http://schemas.microsoft.com/office/drawing/2014/main" id="{5261BC58-A01B-942D-E7F0-9647E368197A}"/>
              </a:ext>
            </a:extLst>
          </p:cNvPr>
          <p:cNvSpPr>
            <a:spLocks noGrp="1"/>
          </p:cNvSpPr>
          <p:nvPr>
            <p:ph sz="half" idx="1"/>
          </p:nvPr>
        </p:nvSpPr>
        <p:spPr>
          <a:xfrm>
            <a:off x="838200" y="1594884"/>
            <a:ext cx="6445102" cy="4582079"/>
          </a:xfrm>
        </p:spPr>
        <p:txBody>
          <a:bodyPr>
            <a:normAutofit/>
          </a:bodyPr>
          <a:lstStyle/>
          <a:p>
            <a:r>
              <a:rPr lang="en-US" sz="1800"/>
              <a:t>Initial plans developed in 1967 by Albert A. Webb Associates.</a:t>
            </a:r>
          </a:p>
          <a:p>
            <a:r>
              <a:rPr lang="en-US" sz="1800"/>
              <a:t>Grading performed in 1972</a:t>
            </a:r>
          </a:p>
          <a:p>
            <a:pPr marL="519113" lvl="1"/>
            <a:r>
              <a:rPr lang="en-US" sz="1800"/>
              <a:t>Cutting on the northern side of the tank </a:t>
            </a:r>
          </a:p>
          <a:p>
            <a:pPr marL="519113" lvl="1"/>
            <a:r>
              <a:rPr lang="en-US" sz="1800"/>
              <a:t>Filling on the southern side to create a building pad. </a:t>
            </a:r>
          </a:p>
          <a:p>
            <a:r>
              <a:rPr lang="en-US" sz="1800"/>
              <a:t>Over-excavation of the bedrock was completed to a depth of 10 feet below the “cut” side of the tank. </a:t>
            </a:r>
          </a:p>
          <a:p>
            <a:r>
              <a:rPr lang="en-US" sz="1800"/>
              <a:t>All slopes were inclined at 1.5:1 and the slopes were not “keyed in”.</a:t>
            </a:r>
          </a:p>
          <a:p>
            <a:r>
              <a:rPr lang="en-US" sz="1800"/>
              <a:t>The fill pad was constructed using onsite </a:t>
            </a:r>
            <a:r>
              <a:rPr lang="en-US" sz="1800" b="1"/>
              <a:t>highly expansive clayey soils</a:t>
            </a:r>
            <a:r>
              <a:rPr lang="en-US" sz="1800"/>
              <a:t>.</a:t>
            </a:r>
          </a:p>
          <a:p>
            <a:r>
              <a:rPr lang="en-US" sz="1800"/>
              <a:t>The tank was constructed upon a steel plate situated upon 2.5 inches of oiled sand over 12 inches of Class II Aggregate Base.</a:t>
            </a:r>
          </a:p>
          <a:p>
            <a:endParaRPr lang="en-US"/>
          </a:p>
        </p:txBody>
      </p:sp>
      <p:pic>
        <p:nvPicPr>
          <p:cNvPr id="5" name="Picture 4">
            <a:extLst>
              <a:ext uri="{FF2B5EF4-FFF2-40B4-BE49-F238E27FC236}">
                <a16:creationId xmlns:a16="http://schemas.microsoft.com/office/drawing/2014/main" id="{1ACAC362-104D-B0D0-97B3-5F326C404529}"/>
              </a:ext>
            </a:extLst>
          </p:cNvPr>
          <p:cNvPicPr>
            <a:picLocks noChangeAspect="1"/>
          </p:cNvPicPr>
          <p:nvPr/>
        </p:nvPicPr>
        <p:blipFill>
          <a:blip r:embed="rId2"/>
          <a:srcRect l="25630" r="33890" b="-1"/>
          <a:stretch/>
        </p:blipFill>
        <p:spPr>
          <a:xfrm>
            <a:off x="7651264" y="1371687"/>
            <a:ext cx="2905095" cy="4880149"/>
          </a:xfrm>
          <a:prstGeom prst="rect">
            <a:avLst/>
          </a:prstGeom>
        </p:spPr>
      </p:pic>
    </p:spTree>
    <p:extLst>
      <p:ext uri="{BB962C8B-B14F-4D97-AF65-F5344CB8AC3E}">
        <p14:creationId xmlns:p14="http://schemas.microsoft.com/office/powerpoint/2010/main" val="1930412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5BCC3C-95D2-F3F7-30D6-582C4EC90A5A}"/>
              </a:ext>
            </a:extLst>
          </p:cNvPr>
          <p:cNvPicPr>
            <a:picLocks noChangeAspect="1"/>
          </p:cNvPicPr>
          <p:nvPr/>
        </p:nvPicPr>
        <p:blipFill>
          <a:blip r:embed="rId2"/>
          <a:srcRect t="5958" r="16704"/>
          <a:stretch/>
        </p:blipFill>
        <p:spPr>
          <a:xfrm>
            <a:off x="5132797" y="877329"/>
            <a:ext cx="6942125" cy="5869461"/>
          </a:xfrm>
          <a:prstGeom prst="rect">
            <a:avLst/>
          </a:prstGeom>
        </p:spPr>
      </p:pic>
      <p:sp>
        <p:nvSpPr>
          <p:cNvPr id="13" name="Title 12">
            <a:extLst>
              <a:ext uri="{FF2B5EF4-FFF2-40B4-BE49-F238E27FC236}">
                <a16:creationId xmlns:a16="http://schemas.microsoft.com/office/drawing/2014/main" id="{08E48FB2-C184-7CFB-697A-9EDFEBACD8EA}"/>
              </a:ext>
            </a:extLst>
          </p:cNvPr>
          <p:cNvSpPr>
            <a:spLocks noGrp="1"/>
          </p:cNvSpPr>
          <p:nvPr>
            <p:ph type="title"/>
          </p:nvPr>
        </p:nvSpPr>
        <p:spPr/>
        <p:txBody>
          <a:bodyPr/>
          <a:lstStyle/>
          <a:p>
            <a:r>
              <a:rPr lang="en-US"/>
              <a:t>Geological Conditions</a:t>
            </a:r>
          </a:p>
        </p:txBody>
      </p:sp>
    </p:spTree>
    <p:extLst>
      <p:ext uri="{BB962C8B-B14F-4D97-AF65-F5344CB8AC3E}">
        <p14:creationId xmlns:p14="http://schemas.microsoft.com/office/powerpoint/2010/main" val="1467474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655D-1DD0-55ED-419F-1BFFC7C06805}"/>
              </a:ext>
            </a:extLst>
          </p:cNvPr>
          <p:cNvSpPr>
            <a:spLocks noGrp="1"/>
          </p:cNvSpPr>
          <p:nvPr>
            <p:ph type="title"/>
          </p:nvPr>
        </p:nvSpPr>
        <p:spPr/>
        <p:txBody>
          <a:bodyPr>
            <a:normAutofit/>
          </a:bodyPr>
          <a:lstStyle/>
          <a:p>
            <a:r>
              <a:rPr lang="en-US" sz="3600" kern="1200">
                <a:solidFill>
                  <a:srgbClr val="FFFFFF"/>
                </a:solidFill>
                <a:latin typeface="+mj-lt"/>
                <a:ea typeface="+mj-ea"/>
                <a:cs typeface="+mj-cs"/>
              </a:rPr>
              <a:t>Geologic Conditions</a:t>
            </a:r>
            <a:endParaRPr lang="en-US"/>
          </a:p>
        </p:txBody>
      </p:sp>
      <p:pic>
        <p:nvPicPr>
          <p:cNvPr id="5" name="Picture 4">
            <a:extLst>
              <a:ext uri="{FF2B5EF4-FFF2-40B4-BE49-F238E27FC236}">
                <a16:creationId xmlns:a16="http://schemas.microsoft.com/office/drawing/2014/main" id="{166A0164-7181-25CE-9FDB-2BE11230707F}"/>
              </a:ext>
            </a:extLst>
          </p:cNvPr>
          <p:cNvPicPr>
            <a:picLocks noChangeAspect="1"/>
          </p:cNvPicPr>
          <p:nvPr/>
        </p:nvPicPr>
        <p:blipFill>
          <a:blip r:embed="rId2"/>
          <a:srcRect r="4653" b="-1"/>
          <a:stretch/>
        </p:blipFill>
        <p:spPr>
          <a:xfrm>
            <a:off x="1273831" y="1533807"/>
            <a:ext cx="9644337" cy="5082832"/>
          </a:xfrm>
          <a:prstGeom prst="rect">
            <a:avLst/>
          </a:prstGeom>
        </p:spPr>
      </p:pic>
    </p:spTree>
    <p:extLst>
      <p:ext uri="{BB962C8B-B14F-4D97-AF65-F5344CB8AC3E}">
        <p14:creationId xmlns:p14="http://schemas.microsoft.com/office/powerpoint/2010/main" val="3698538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834-BF03-5823-0396-B23B6381CA4D}"/>
              </a:ext>
            </a:extLst>
          </p:cNvPr>
          <p:cNvSpPr>
            <a:spLocks noGrp="1"/>
          </p:cNvSpPr>
          <p:nvPr>
            <p:ph type="title"/>
          </p:nvPr>
        </p:nvSpPr>
        <p:spPr/>
        <p:txBody>
          <a:bodyPr/>
          <a:lstStyle/>
          <a:p>
            <a:r>
              <a:rPr lang="en-US"/>
              <a:t>Timeline</a:t>
            </a:r>
          </a:p>
        </p:txBody>
      </p:sp>
      <p:graphicFrame>
        <p:nvGraphicFramePr>
          <p:cNvPr id="5" name="Content Placeholder 2">
            <a:extLst>
              <a:ext uri="{FF2B5EF4-FFF2-40B4-BE49-F238E27FC236}">
                <a16:creationId xmlns:a16="http://schemas.microsoft.com/office/drawing/2014/main" id="{B2D366DC-10DB-6FE6-F4B4-FC95875549ED}"/>
              </a:ext>
            </a:extLst>
          </p:cNvPr>
          <p:cNvGraphicFramePr/>
          <p:nvPr>
            <p:extLst>
              <p:ext uri="{D42A27DB-BD31-4B8C-83A1-F6EECF244321}">
                <p14:modId xmlns:p14="http://schemas.microsoft.com/office/powerpoint/2010/main" val="93585849"/>
              </p:ext>
            </p:extLst>
          </p:nvPr>
        </p:nvGraphicFramePr>
        <p:xfrm>
          <a:off x="572386" y="1386220"/>
          <a:ext cx="10515600" cy="5238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7300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C3E3-D3F1-70EE-A029-86204E9DF5B9}"/>
              </a:ext>
            </a:extLst>
          </p:cNvPr>
          <p:cNvSpPr>
            <a:spLocks noGrp="1"/>
          </p:cNvSpPr>
          <p:nvPr>
            <p:ph type="title"/>
          </p:nvPr>
        </p:nvSpPr>
        <p:spPr/>
        <p:txBody>
          <a:bodyPr>
            <a:normAutofit/>
          </a:bodyPr>
          <a:lstStyle/>
          <a:p>
            <a:r>
              <a:rPr lang="en-US" sz="3200">
                <a:solidFill>
                  <a:srgbClr val="FFFFFF"/>
                </a:solidFill>
              </a:rPr>
              <a:t>1983, </a:t>
            </a:r>
            <a:r>
              <a:rPr lang="en-US" sz="3200" err="1">
                <a:solidFill>
                  <a:srgbClr val="FFFFFF"/>
                </a:solidFill>
              </a:rPr>
              <a:t>JayKim</a:t>
            </a:r>
            <a:r>
              <a:rPr lang="en-US" sz="3200">
                <a:solidFill>
                  <a:srgbClr val="FFFFFF"/>
                </a:solidFill>
              </a:rPr>
              <a:t> Investigation </a:t>
            </a:r>
            <a:endParaRPr lang="en-US"/>
          </a:p>
        </p:txBody>
      </p:sp>
      <p:graphicFrame>
        <p:nvGraphicFramePr>
          <p:cNvPr id="5" name="Content Placeholder 2">
            <a:extLst>
              <a:ext uri="{FF2B5EF4-FFF2-40B4-BE49-F238E27FC236}">
                <a16:creationId xmlns:a16="http://schemas.microsoft.com/office/drawing/2014/main" id="{F87B694C-C3F5-50ED-5994-A44214431B1C}"/>
              </a:ext>
            </a:extLst>
          </p:cNvPr>
          <p:cNvGraphicFramePr>
            <a:graphicFrameLocks/>
          </p:cNvGraphicFramePr>
          <p:nvPr>
            <p:extLst>
              <p:ext uri="{D42A27DB-BD31-4B8C-83A1-F6EECF244321}">
                <p14:modId xmlns:p14="http://schemas.microsoft.com/office/powerpoint/2010/main" val="3972591196"/>
              </p:ext>
            </p:extLst>
          </p:nvPr>
        </p:nvGraphicFramePr>
        <p:xfrm>
          <a:off x="4558431" y="262043"/>
          <a:ext cx="7822020" cy="6333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4362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65D2C-B537-FBDA-E808-005C78099CBF}"/>
              </a:ext>
            </a:extLst>
          </p:cNvPr>
          <p:cNvSpPr>
            <a:spLocks noGrp="1"/>
          </p:cNvSpPr>
          <p:nvPr>
            <p:ph type="title"/>
          </p:nvPr>
        </p:nvSpPr>
        <p:spPr/>
        <p:txBody>
          <a:bodyPr>
            <a:normAutofit fontScale="90000"/>
          </a:bodyPr>
          <a:lstStyle/>
          <a:p>
            <a:r>
              <a:rPr lang="en-US" sz="3200">
                <a:solidFill>
                  <a:srgbClr val="FFFFFF"/>
                </a:solidFill>
              </a:rPr>
              <a:t>1985 to 1991, William Skarn Surveying</a:t>
            </a:r>
            <a:endParaRPr lang="en-US"/>
          </a:p>
        </p:txBody>
      </p:sp>
      <p:graphicFrame>
        <p:nvGraphicFramePr>
          <p:cNvPr id="5" name="Content Placeholder 2">
            <a:extLst>
              <a:ext uri="{FF2B5EF4-FFF2-40B4-BE49-F238E27FC236}">
                <a16:creationId xmlns:a16="http://schemas.microsoft.com/office/drawing/2014/main" id="{02D9D966-F882-5206-3D32-6F6306608964}"/>
              </a:ext>
            </a:extLst>
          </p:cNvPr>
          <p:cNvGraphicFramePr>
            <a:graphicFrameLocks/>
          </p:cNvGraphicFramePr>
          <p:nvPr>
            <p:extLst>
              <p:ext uri="{D42A27DB-BD31-4B8C-83A1-F6EECF244321}">
                <p14:modId xmlns:p14="http://schemas.microsoft.com/office/powerpoint/2010/main" val="4219753336"/>
              </p:ext>
            </p:extLst>
          </p:nvPr>
        </p:nvGraphicFramePr>
        <p:xfrm>
          <a:off x="5224029" y="435702"/>
          <a:ext cx="6822659" cy="5986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2975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0315-22B3-417D-5DE7-F54AF087A7F8}"/>
              </a:ext>
            </a:extLst>
          </p:cNvPr>
          <p:cNvSpPr>
            <a:spLocks noGrp="1"/>
          </p:cNvSpPr>
          <p:nvPr>
            <p:ph type="title"/>
          </p:nvPr>
        </p:nvSpPr>
        <p:spPr/>
        <p:txBody>
          <a:bodyPr/>
          <a:lstStyle/>
          <a:p>
            <a:r>
              <a:rPr lang="en-US" sz="3200">
                <a:solidFill>
                  <a:srgbClr val="FFFFFF"/>
                </a:solidFill>
              </a:rPr>
              <a:t>1991, Moore and Taber </a:t>
            </a:r>
            <a:endParaRPr lang="en-US"/>
          </a:p>
        </p:txBody>
      </p:sp>
      <p:graphicFrame>
        <p:nvGraphicFramePr>
          <p:cNvPr id="5" name="Content Placeholder 2">
            <a:extLst>
              <a:ext uri="{FF2B5EF4-FFF2-40B4-BE49-F238E27FC236}">
                <a16:creationId xmlns:a16="http://schemas.microsoft.com/office/drawing/2014/main" id="{2CA6C3BB-82D4-2BFB-20FA-57C35204A9EC}"/>
              </a:ext>
            </a:extLst>
          </p:cNvPr>
          <p:cNvGraphicFramePr>
            <a:graphicFrameLocks/>
          </p:cNvGraphicFramePr>
          <p:nvPr>
            <p:extLst>
              <p:ext uri="{D42A27DB-BD31-4B8C-83A1-F6EECF244321}">
                <p14:modId xmlns:p14="http://schemas.microsoft.com/office/powerpoint/2010/main" val="4070659350"/>
              </p:ext>
            </p:extLst>
          </p:nvPr>
        </p:nvGraphicFramePr>
        <p:xfrm>
          <a:off x="5140832" y="249867"/>
          <a:ext cx="6884591" cy="6204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8435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4CCA35-690B-AC9D-CD67-ED3C4365416D}"/>
              </a:ext>
            </a:extLst>
          </p:cNvPr>
          <p:cNvPicPr>
            <a:picLocks noChangeAspect="1"/>
          </p:cNvPicPr>
          <p:nvPr/>
        </p:nvPicPr>
        <p:blipFill>
          <a:blip r:embed="rId2"/>
          <a:srcRect r="206" b="634"/>
          <a:stretch/>
        </p:blipFill>
        <p:spPr>
          <a:xfrm>
            <a:off x="314734" y="76311"/>
            <a:ext cx="9278180" cy="6705377"/>
          </a:xfrm>
          <a:prstGeom prst="rect">
            <a:avLst/>
          </a:prstGeom>
        </p:spPr>
      </p:pic>
    </p:spTree>
    <p:extLst>
      <p:ext uri="{BB962C8B-B14F-4D97-AF65-F5344CB8AC3E}">
        <p14:creationId xmlns:p14="http://schemas.microsoft.com/office/powerpoint/2010/main" val="3537032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93DAF-B504-826A-0055-5EC21E50C483}"/>
              </a:ext>
            </a:extLst>
          </p:cNvPr>
          <p:cNvSpPr>
            <a:spLocks noGrp="1"/>
          </p:cNvSpPr>
          <p:nvPr>
            <p:ph type="title"/>
          </p:nvPr>
        </p:nvSpPr>
        <p:spPr/>
        <p:txBody>
          <a:bodyPr/>
          <a:lstStyle/>
          <a:p>
            <a:r>
              <a:rPr lang="en-US" sz="3200">
                <a:solidFill>
                  <a:srgbClr val="FFFFFF"/>
                </a:solidFill>
              </a:rPr>
              <a:t>1993, M&amp;T, Agra </a:t>
            </a:r>
            <a:endParaRPr lang="en-US"/>
          </a:p>
        </p:txBody>
      </p:sp>
      <p:graphicFrame>
        <p:nvGraphicFramePr>
          <p:cNvPr id="5" name="Content Placeholder 2">
            <a:extLst>
              <a:ext uri="{FF2B5EF4-FFF2-40B4-BE49-F238E27FC236}">
                <a16:creationId xmlns:a16="http://schemas.microsoft.com/office/drawing/2014/main" id="{9B690A09-DE5B-0396-759B-031EA97C4E28}"/>
              </a:ext>
            </a:extLst>
          </p:cNvPr>
          <p:cNvGraphicFramePr>
            <a:graphicFrameLocks/>
          </p:cNvGraphicFramePr>
          <p:nvPr>
            <p:extLst>
              <p:ext uri="{D42A27DB-BD31-4B8C-83A1-F6EECF244321}">
                <p14:modId xmlns:p14="http://schemas.microsoft.com/office/powerpoint/2010/main" val="2300111646"/>
              </p:ext>
            </p:extLst>
          </p:nvPr>
        </p:nvGraphicFramePr>
        <p:xfrm>
          <a:off x="5107070" y="787101"/>
          <a:ext cx="6904176" cy="5624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3473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BA8A-C117-B786-4DE5-0CCF9CF5C9AC}"/>
              </a:ext>
            </a:extLst>
          </p:cNvPr>
          <p:cNvSpPr>
            <a:spLocks noGrp="1"/>
          </p:cNvSpPr>
          <p:nvPr>
            <p:ph type="title"/>
          </p:nvPr>
        </p:nvSpPr>
        <p:spPr/>
        <p:txBody>
          <a:bodyPr/>
          <a:lstStyle/>
          <a:p>
            <a:r>
              <a:rPr lang="en-US" sz="3200">
                <a:solidFill>
                  <a:srgbClr val="FFFFFF"/>
                </a:solidFill>
              </a:rPr>
              <a:t>2013, </a:t>
            </a:r>
            <a:r>
              <a:rPr lang="en-US" sz="3200" err="1">
                <a:solidFill>
                  <a:srgbClr val="FFFFFF"/>
                </a:solidFill>
              </a:rPr>
              <a:t>Sladden</a:t>
            </a:r>
            <a:r>
              <a:rPr lang="en-US" sz="3200">
                <a:solidFill>
                  <a:srgbClr val="FFFFFF"/>
                </a:solidFill>
              </a:rPr>
              <a:t> Engineering</a:t>
            </a:r>
            <a:endParaRPr lang="en-US"/>
          </a:p>
        </p:txBody>
      </p:sp>
      <p:graphicFrame>
        <p:nvGraphicFramePr>
          <p:cNvPr id="5" name="Content Placeholder 2">
            <a:extLst>
              <a:ext uri="{FF2B5EF4-FFF2-40B4-BE49-F238E27FC236}">
                <a16:creationId xmlns:a16="http://schemas.microsoft.com/office/drawing/2014/main" id="{27D23F32-70FB-82BD-C704-FE3E0FC5A219}"/>
              </a:ext>
            </a:extLst>
          </p:cNvPr>
          <p:cNvGraphicFramePr>
            <a:graphicFrameLocks/>
          </p:cNvGraphicFramePr>
          <p:nvPr>
            <p:extLst>
              <p:ext uri="{D42A27DB-BD31-4B8C-83A1-F6EECF244321}">
                <p14:modId xmlns:p14="http://schemas.microsoft.com/office/powerpoint/2010/main" val="2739869450"/>
              </p:ext>
            </p:extLst>
          </p:nvPr>
        </p:nvGraphicFramePr>
        <p:xfrm>
          <a:off x="5037387" y="553038"/>
          <a:ext cx="7030566" cy="5751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7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B248B-A521-AC85-074C-FAF2D3A64E8D}"/>
              </a:ext>
            </a:extLst>
          </p:cNvPr>
          <p:cNvSpPr>
            <a:spLocks noGrp="1"/>
          </p:cNvSpPr>
          <p:nvPr>
            <p:ph type="title"/>
          </p:nvPr>
        </p:nvSpPr>
        <p:spPr/>
        <p:txBody>
          <a:bodyPr>
            <a:normAutofit fontScale="90000"/>
          </a:bodyPr>
          <a:lstStyle/>
          <a:p>
            <a:r>
              <a:rPr lang="en-US" sz="3200">
                <a:solidFill>
                  <a:srgbClr val="FFFFFF"/>
                </a:solidFill>
              </a:rPr>
              <a:t>2015, Kennedy/Jenks Consultants</a:t>
            </a:r>
            <a:endParaRPr lang="en-US"/>
          </a:p>
        </p:txBody>
      </p:sp>
      <p:graphicFrame>
        <p:nvGraphicFramePr>
          <p:cNvPr id="5" name="Content Placeholder 2">
            <a:extLst>
              <a:ext uri="{FF2B5EF4-FFF2-40B4-BE49-F238E27FC236}">
                <a16:creationId xmlns:a16="http://schemas.microsoft.com/office/drawing/2014/main" id="{5C17B9CD-F9F5-EFCB-9A37-1BC8D227D833}"/>
              </a:ext>
            </a:extLst>
          </p:cNvPr>
          <p:cNvGraphicFramePr>
            <a:graphicFrameLocks/>
          </p:cNvGraphicFramePr>
          <p:nvPr>
            <p:extLst>
              <p:ext uri="{D42A27DB-BD31-4B8C-83A1-F6EECF244321}">
                <p14:modId xmlns:p14="http://schemas.microsoft.com/office/powerpoint/2010/main" val="3364904323"/>
              </p:ext>
            </p:extLst>
          </p:nvPr>
        </p:nvGraphicFramePr>
        <p:xfrm>
          <a:off x="5085806" y="613899"/>
          <a:ext cx="6992781" cy="5630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9359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A139-5AF9-8A42-8279-E8621362B3CB}"/>
              </a:ext>
            </a:extLst>
          </p:cNvPr>
          <p:cNvSpPr>
            <a:spLocks noGrp="1"/>
          </p:cNvSpPr>
          <p:nvPr>
            <p:ph type="title"/>
          </p:nvPr>
        </p:nvSpPr>
        <p:spPr/>
        <p:txBody>
          <a:bodyPr/>
          <a:lstStyle/>
          <a:p>
            <a:r>
              <a:rPr lang="en-US" sz="3200">
                <a:solidFill>
                  <a:srgbClr val="FFFFFF"/>
                </a:solidFill>
              </a:rPr>
              <a:t>2022-2025, Atlas </a:t>
            </a:r>
            <a:endParaRPr lang="en-US"/>
          </a:p>
        </p:txBody>
      </p:sp>
      <p:graphicFrame>
        <p:nvGraphicFramePr>
          <p:cNvPr id="5" name="Content Placeholder 2">
            <a:extLst>
              <a:ext uri="{FF2B5EF4-FFF2-40B4-BE49-F238E27FC236}">
                <a16:creationId xmlns:a16="http://schemas.microsoft.com/office/drawing/2014/main" id="{72C69C70-42B2-5F41-7DE3-F336EC46FBA4}"/>
              </a:ext>
            </a:extLst>
          </p:cNvPr>
          <p:cNvGraphicFramePr>
            <a:graphicFrameLocks/>
          </p:cNvGraphicFramePr>
          <p:nvPr>
            <p:extLst>
              <p:ext uri="{D42A27DB-BD31-4B8C-83A1-F6EECF244321}">
                <p14:modId xmlns:p14="http://schemas.microsoft.com/office/powerpoint/2010/main" val="2088494264"/>
              </p:ext>
            </p:extLst>
          </p:nvPr>
        </p:nvGraphicFramePr>
        <p:xfrm>
          <a:off x="4976037" y="191386"/>
          <a:ext cx="7312103" cy="6475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3620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14FFD1A-BF57-DED9-1025-5796BEEFE166}"/>
              </a:ext>
            </a:extLst>
          </p:cNvPr>
          <p:cNvPicPr>
            <a:picLocks noChangeAspect="1"/>
          </p:cNvPicPr>
          <p:nvPr/>
        </p:nvPicPr>
        <p:blipFill>
          <a:blip r:embed="rId3"/>
          <a:stretch>
            <a:fillRect/>
          </a:stretch>
        </p:blipFill>
        <p:spPr>
          <a:xfrm>
            <a:off x="5490653" y="3041217"/>
            <a:ext cx="5420096" cy="2262875"/>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784763" y="491969"/>
            <a:ext cx="10515600" cy="607890"/>
          </a:xfrm>
        </p:spPr>
        <p:txBody>
          <a:bodyPr>
            <a:normAutofit fontScale="90000"/>
          </a:bodyPr>
          <a:lstStyle/>
          <a:p>
            <a:r>
              <a:rPr lang="en-US">
                <a:latin typeface="Helvetica"/>
                <a:cs typeface="Helvetica"/>
              </a:rPr>
              <a:t>FPUD Maravilla to RMWD Maravilla (Morro Tank) (600091)</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110336486"/>
              </p:ext>
            </p:extLst>
          </p:nvPr>
        </p:nvGraphicFramePr>
        <p:xfrm>
          <a:off x="869774" y="5334497"/>
          <a:ext cx="9643018"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457739">
                  <a:extLst>
                    <a:ext uri="{9D8B030D-6E8A-4147-A177-3AD203B41FA5}">
                      <a16:colId xmlns:a16="http://schemas.microsoft.com/office/drawing/2014/main" val="614125002"/>
                    </a:ext>
                  </a:extLst>
                </a:gridCol>
                <a:gridCol w="1192693">
                  <a:extLst>
                    <a:ext uri="{9D8B030D-6E8A-4147-A177-3AD203B41FA5}">
                      <a16:colId xmlns:a16="http://schemas.microsoft.com/office/drawing/2014/main" val="1441566333"/>
                    </a:ext>
                  </a:extLst>
                </a:gridCol>
                <a:gridCol w="146366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600091</a:t>
                      </a:r>
                    </a:p>
                  </a:txBody>
                  <a:tcPr/>
                </a:tc>
                <a:tc>
                  <a:txBody>
                    <a:bodyPr/>
                    <a:lstStyle/>
                    <a:p>
                      <a:r>
                        <a:rPr lang="en-US">
                          <a:solidFill>
                            <a:srgbClr val="000000"/>
                          </a:solidFill>
                        </a:rPr>
                        <a:t>$210,000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$210,000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878104" y="1253259"/>
            <a:ext cx="717421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750 LF of C900 PVC pipeline to connect FPUD and RMWD potable water systems.</a:t>
            </a:r>
          </a:p>
          <a:p>
            <a:endParaRPr lang="en-US">
              <a:cs typeface="Calibri"/>
            </a:endParaRPr>
          </a:p>
          <a:p>
            <a:r>
              <a:rPr lang="en-US">
                <a:cs typeface="Calibri"/>
              </a:rPr>
              <a:t>Project Rationale: Operational flexibility to source water into the Morro Tank zone providing additional capacity from Morro Reservoir to the District's southern pressure zones.</a:t>
            </a:r>
          </a:p>
          <a:p>
            <a:endParaRPr lang="en-US">
              <a:cs typeface="Calibri"/>
            </a:endParaRP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28751588-1BAE-0070-3586-EFA053049DD0}"/>
              </a:ext>
            </a:extLst>
          </p:cNvPr>
          <p:cNvPicPr>
            <a:picLocks noChangeAspect="1"/>
          </p:cNvPicPr>
          <p:nvPr/>
        </p:nvPicPr>
        <p:blipFill rotWithShape="1">
          <a:blip r:embed="rId4"/>
          <a:srcRect l="23133" r="146" b="-340"/>
          <a:stretch/>
        </p:blipFill>
        <p:spPr>
          <a:xfrm>
            <a:off x="135730" y="1473165"/>
            <a:ext cx="4744372" cy="3136105"/>
          </a:xfrm>
          <a:prstGeom prst="rect">
            <a:avLst/>
          </a:prstGeom>
        </p:spPr>
      </p:pic>
      <p:sp>
        <p:nvSpPr>
          <p:cNvPr id="8" name="TextBox 7">
            <a:extLst>
              <a:ext uri="{FF2B5EF4-FFF2-40B4-BE49-F238E27FC236}">
                <a16:creationId xmlns:a16="http://schemas.microsoft.com/office/drawing/2014/main" id="{92A8E291-D637-27AC-4191-6459BDDF6210}"/>
              </a:ext>
            </a:extLst>
          </p:cNvPr>
          <p:cNvSpPr txBox="1"/>
          <p:nvPr/>
        </p:nvSpPr>
        <p:spPr>
          <a:xfrm>
            <a:off x="5513933" y="4000193"/>
            <a:ext cx="11218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JULY 2024</a:t>
            </a:r>
          </a:p>
        </p:txBody>
      </p:sp>
      <p:sp>
        <p:nvSpPr>
          <p:cNvPr id="9" name="TextBox 8">
            <a:extLst>
              <a:ext uri="{FF2B5EF4-FFF2-40B4-BE49-F238E27FC236}">
                <a16:creationId xmlns:a16="http://schemas.microsoft.com/office/drawing/2014/main" id="{9C8D9BE6-DC49-2F08-CCB6-48303A641FA5}"/>
              </a:ext>
            </a:extLst>
          </p:cNvPr>
          <p:cNvSpPr txBox="1"/>
          <p:nvPr/>
        </p:nvSpPr>
        <p:spPr>
          <a:xfrm>
            <a:off x="10041575" y="4000193"/>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cs typeface="Calibri"/>
              </a:rPr>
              <a:t>JUNE 2025</a:t>
            </a:r>
          </a:p>
        </p:txBody>
      </p:sp>
      <p:sp>
        <p:nvSpPr>
          <p:cNvPr id="10" name="TextBox 9">
            <a:extLst>
              <a:ext uri="{FF2B5EF4-FFF2-40B4-BE49-F238E27FC236}">
                <a16:creationId xmlns:a16="http://schemas.microsoft.com/office/drawing/2014/main" id="{8CD94925-18EE-F27E-E44C-05013CCEE16B}"/>
              </a:ext>
            </a:extLst>
          </p:cNvPr>
          <p:cNvSpPr txBox="1"/>
          <p:nvPr/>
        </p:nvSpPr>
        <p:spPr>
          <a:xfrm>
            <a:off x="5513933" y="3299787"/>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 Scope</a:t>
            </a:r>
          </a:p>
        </p:txBody>
      </p:sp>
      <p:sp>
        <p:nvSpPr>
          <p:cNvPr id="11" name="TextBox 10">
            <a:extLst>
              <a:ext uri="{FF2B5EF4-FFF2-40B4-BE49-F238E27FC236}">
                <a16:creationId xmlns:a16="http://schemas.microsoft.com/office/drawing/2014/main" id="{7B257AEA-F239-485A-88A6-3180707CC85A}"/>
              </a:ext>
            </a:extLst>
          </p:cNvPr>
          <p:cNvSpPr txBox="1"/>
          <p:nvPr/>
        </p:nvSpPr>
        <p:spPr>
          <a:xfrm>
            <a:off x="6424164" y="4639806"/>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Design</a:t>
            </a:r>
          </a:p>
        </p:txBody>
      </p:sp>
      <p:sp>
        <p:nvSpPr>
          <p:cNvPr id="12" name="TextBox 11">
            <a:extLst>
              <a:ext uri="{FF2B5EF4-FFF2-40B4-BE49-F238E27FC236}">
                <a16:creationId xmlns:a16="http://schemas.microsoft.com/office/drawing/2014/main" id="{0970B8BC-0B7E-5EF4-B97C-2E4CADCF3C30}"/>
              </a:ext>
            </a:extLst>
          </p:cNvPr>
          <p:cNvSpPr txBox="1"/>
          <p:nvPr/>
        </p:nvSpPr>
        <p:spPr>
          <a:xfrm>
            <a:off x="8968933" y="3200161"/>
            <a:ext cx="10726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Design </a:t>
            </a:r>
            <a:endParaRPr lang="en-US" dirty="0"/>
          </a:p>
          <a:p>
            <a:pPr algn="ctr"/>
            <a:r>
              <a:rPr lang="en-US" sz="1400" dirty="0">
                <a:cs typeface="Calibri"/>
              </a:rPr>
              <a:t>Complete</a:t>
            </a:r>
            <a:endParaRPr lang="en-US" dirty="0"/>
          </a:p>
        </p:txBody>
      </p:sp>
      <p:sp>
        <p:nvSpPr>
          <p:cNvPr id="13" name="TextBox 12">
            <a:extLst>
              <a:ext uri="{FF2B5EF4-FFF2-40B4-BE49-F238E27FC236}">
                <a16:creationId xmlns:a16="http://schemas.microsoft.com/office/drawing/2014/main" id="{13CA5A25-F1F2-FDF6-6262-2770A14F8DBE}"/>
              </a:ext>
            </a:extLst>
          </p:cNvPr>
          <p:cNvSpPr txBox="1"/>
          <p:nvPr/>
        </p:nvSpPr>
        <p:spPr>
          <a:xfrm>
            <a:off x="9103983" y="4000193"/>
            <a:ext cx="14088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MAY 2025</a:t>
            </a:r>
          </a:p>
        </p:txBody>
      </p:sp>
      <p:sp>
        <p:nvSpPr>
          <p:cNvPr id="15" name="TextBox 14">
            <a:extLst>
              <a:ext uri="{FF2B5EF4-FFF2-40B4-BE49-F238E27FC236}">
                <a16:creationId xmlns:a16="http://schemas.microsoft.com/office/drawing/2014/main" id="{BBD9E826-C0F7-A7A0-D3AE-AA43550E1606}"/>
              </a:ext>
            </a:extLst>
          </p:cNvPr>
          <p:cNvSpPr txBox="1"/>
          <p:nvPr/>
        </p:nvSpPr>
        <p:spPr>
          <a:xfrm>
            <a:off x="9808387" y="4593639"/>
            <a:ext cx="10450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cs typeface="Calibri"/>
              </a:rPr>
              <a:t>In House</a:t>
            </a:r>
          </a:p>
          <a:p>
            <a:pPr algn="ctr"/>
            <a:r>
              <a:rPr lang="en-US" sz="1200" dirty="0">
                <a:cs typeface="Calibri"/>
              </a:rPr>
              <a:t>Construction</a:t>
            </a:r>
          </a:p>
        </p:txBody>
      </p:sp>
    </p:spTree>
    <p:extLst>
      <p:ext uri="{BB962C8B-B14F-4D97-AF65-F5344CB8AC3E}">
        <p14:creationId xmlns:p14="http://schemas.microsoft.com/office/powerpoint/2010/main" val="34233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4AD42468-25C9-1887-DCEE-6B9A051C189E}"/>
              </a:ext>
            </a:extLst>
          </p:cNvPr>
          <p:cNvPicPr>
            <a:picLocks noChangeAspect="1"/>
          </p:cNvPicPr>
          <p:nvPr/>
        </p:nvPicPr>
        <p:blipFill>
          <a:blip r:embed="rId2"/>
          <a:stretch>
            <a:fillRect/>
          </a:stretch>
        </p:blipFill>
        <p:spPr>
          <a:xfrm>
            <a:off x="5744886" y="2862324"/>
            <a:ext cx="5649039" cy="2358458"/>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78129"/>
            <a:ext cx="10825716" cy="607890"/>
          </a:xfrm>
        </p:spPr>
        <p:txBody>
          <a:bodyPr>
            <a:normAutofit fontScale="90000"/>
          </a:bodyPr>
          <a:lstStyle/>
          <a:p>
            <a:r>
              <a:rPr lang="en-US">
                <a:latin typeface="Helvetica"/>
                <a:cs typeface="Helvetica"/>
              </a:rPr>
              <a:t>FPUD Olive Hill to RMWD Olive Hill (Morro Reservoir) (600092)</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895562666"/>
              </p:ext>
            </p:extLst>
          </p:nvPr>
        </p:nvGraphicFramePr>
        <p:xfrm>
          <a:off x="836279" y="5320211"/>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246594">
                  <a:extLst>
                    <a:ext uri="{9D8B030D-6E8A-4147-A177-3AD203B41FA5}">
                      <a16:colId xmlns:a16="http://schemas.microsoft.com/office/drawing/2014/main" val="1441566333"/>
                    </a:ext>
                  </a:extLst>
                </a:gridCol>
                <a:gridCol w="153124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600092</a:t>
                      </a:r>
                    </a:p>
                  </a:txBody>
                  <a:tcPr/>
                </a:tc>
                <a:tc>
                  <a:txBody>
                    <a:bodyPr/>
                    <a:lstStyle/>
                    <a:p>
                      <a:r>
                        <a:rPr lang="en-US">
                          <a:solidFill>
                            <a:srgbClr val="000000"/>
                          </a:solidFill>
                        </a:rPr>
                        <a:t>$235,000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$235,000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248984" y="1285812"/>
            <a:ext cx="7579634"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840 LF of C900 PVC Pipeline to connect FPUD and RMWD potable water systems.</a:t>
            </a:r>
          </a:p>
          <a:p>
            <a:endParaRPr lang="en-US">
              <a:cs typeface="Calibri"/>
            </a:endParaRPr>
          </a:p>
          <a:p>
            <a:r>
              <a:rPr lang="en-US">
                <a:cs typeface="Calibri"/>
              </a:rPr>
              <a:t>Project Rationale: Operational flexibility to source water into the Morro Reservoir providing additional capacity  to the District's southern pressure zones.</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40F0F0D5-A97D-5086-2572-90C4622DCAAB}"/>
              </a:ext>
            </a:extLst>
          </p:cNvPr>
          <p:cNvPicPr>
            <a:picLocks noChangeAspect="1"/>
          </p:cNvPicPr>
          <p:nvPr/>
        </p:nvPicPr>
        <p:blipFill>
          <a:blip r:embed="rId3"/>
          <a:stretch>
            <a:fillRect/>
          </a:stretch>
        </p:blipFill>
        <p:spPr>
          <a:xfrm>
            <a:off x="294548" y="1288088"/>
            <a:ext cx="3960330" cy="3421408"/>
          </a:xfrm>
          <a:prstGeom prst="rect">
            <a:avLst/>
          </a:prstGeom>
        </p:spPr>
      </p:pic>
      <p:sp>
        <p:nvSpPr>
          <p:cNvPr id="12" name="TextBox 11">
            <a:extLst>
              <a:ext uri="{FF2B5EF4-FFF2-40B4-BE49-F238E27FC236}">
                <a16:creationId xmlns:a16="http://schemas.microsoft.com/office/drawing/2014/main" id="{72D3AD45-D317-FF3F-AAA0-5381C1398E09}"/>
              </a:ext>
            </a:extLst>
          </p:cNvPr>
          <p:cNvSpPr txBox="1"/>
          <p:nvPr/>
        </p:nvSpPr>
        <p:spPr>
          <a:xfrm>
            <a:off x="5837686" y="3095787"/>
            <a:ext cx="12801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Scope</a:t>
            </a:r>
          </a:p>
        </p:txBody>
      </p:sp>
      <p:sp>
        <p:nvSpPr>
          <p:cNvPr id="14" name="TextBox 13">
            <a:extLst>
              <a:ext uri="{FF2B5EF4-FFF2-40B4-BE49-F238E27FC236}">
                <a16:creationId xmlns:a16="http://schemas.microsoft.com/office/drawing/2014/main" id="{212F5796-B459-E61C-ECE6-120FD1318C2D}"/>
              </a:ext>
            </a:extLst>
          </p:cNvPr>
          <p:cNvSpPr txBox="1"/>
          <p:nvPr/>
        </p:nvSpPr>
        <p:spPr>
          <a:xfrm>
            <a:off x="9343266" y="3005733"/>
            <a:ext cx="1062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cs typeface="Calibri"/>
              </a:rPr>
              <a:t>   Design  </a:t>
            </a:r>
            <a:endParaRPr lang="en-US" dirty="0"/>
          </a:p>
          <a:p>
            <a:pPr algn="ctr"/>
            <a:r>
              <a:rPr lang="en-US" sz="1600" dirty="0">
                <a:cs typeface="Calibri"/>
              </a:rPr>
              <a:t> Complete</a:t>
            </a:r>
            <a:endParaRPr lang="en-US" dirty="0"/>
          </a:p>
        </p:txBody>
      </p:sp>
      <p:sp>
        <p:nvSpPr>
          <p:cNvPr id="16" name="TextBox 15">
            <a:extLst>
              <a:ext uri="{FF2B5EF4-FFF2-40B4-BE49-F238E27FC236}">
                <a16:creationId xmlns:a16="http://schemas.microsoft.com/office/drawing/2014/main" id="{2AE9FA27-A14C-CF20-5946-FDBD2265A34D}"/>
              </a:ext>
            </a:extLst>
          </p:cNvPr>
          <p:cNvSpPr txBox="1"/>
          <p:nvPr/>
        </p:nvSpPr>
        <p:spPr>
          <a:xfrm>
            <a:off x="6655896" y="4570996"/>
            <a:ext cx="9239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 Design</a:t>
            </a:r>
          </a:p>
        </p:txBody>
      </p:sp>
      <p:sp>
        <p:nvSpPr>
          <p:cNvPr id="20" name="TextBox 19">
            <a:extLst>
              <a:ext uri="{FF2B5EF4-FFF2-40B4-BE49-F238E27FC236}">
                <a16:creationId xmlns:a16="http://schemas.microsoft.com/office/drawing/2014/main" id="{5E2FC3B6-E0EF-DA29-82C1-6368DB6CA758}"/>
              </a:ext>
            </a:extLst>
          </p:cNvPr>
          <p:cNvSpPr txBox="1"/>
          <p:nvPr/>
        </p:nvSpPr>
        <p:spPr>
          <a:xfrm>
            <a:off x="5744886" y="3887981"/>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p>
        </p:txBody>
      </p:sp>
      <p:sp>
        <p:nvSpPr>
          <p:cNvPr id="24" name="TextBox 23">
            <a:extLst>
              <a:ext uri="{FF2B5EF4-FFF2-40B4-BE49-F238E27FC236}">
                <a16:creationId xmlns:a16="http://schemas.microsoft.com/office/drawing/2014/main" id="{60601824-D74E-C103-0AF2-38A6B22BA171}"/>
              </a:ext>
            </a:extLst>
          </p:cNvPr>
          <p:cNvSpPr txBox="1"/>
          <p:nvPr/>
        </p:nvSpPr>
        <p:spPr>
          <a:xfrm>
            <a:off x="9542742" y="3869330"/>
            <a:ext cx="11910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MAY 2025</a:t>
            </a:r>
          </a:p>
        </p:txBody>
      </p:sp>
      <p:sp>
        <p:nvSpPr>
          <p:cNvPr id="26" name="TextBox 25">
            <a:extLst>
              <a:ext uri="{FF2B5EF4-FFF2-40B4-BE49-F238E27FC236}">
                <a16:creationId xmlns:a16="http://schemas.microsoft.com/office/drawing/2014/main" id="{DCB0C6AF-E783-438B-D189-ECFB583B1EB4}"/>
              </a:ext>
            </a:extLst>
          </p:cNvPr>
          <p:cNvSpPr txBox="1"/>
          <p:nvPr/>
        </p:nvSpPr>
        <p:spPr>
          <a:xfrm>
            <a:off x="10479303" y="3869329"/>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cs typeface="Calibri"/>
              </a:rPr>
              <a:t>JUNE 2025</a:t>
            </a:r>
          </a:p>
        </p:txBody>
      </p:sp>
      <p:sp>
        <p:nvSpPr>
          <p:cNvPr id="6" name="TextBox 5">
            <a:extLst>
              <a:ext uri="{FF2B5EF4-FFF2-40B4-BE49-F238E27FC236}">
                <a16:creationId xmlns:a16="http://schemas.microsoft.com/office/drawing/2014/main" id="{C05CED49-6349-C754-FB33-3602FD054947}"/>
              </a:ext>
            </a:extLst>
          </p:cNvPr>
          <p:cNvSpPr txBox="1"/>
          <p:nvPr/>
        </p:nvSpPr>
        <p:spPr>
          <a:xfrm>
            <a:off x="10187612" y="4478663"/>
            <a:ext cx="11910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cs typeface="Calibri"/>
              </a:rPr>
              <a:t>In House</a:t>
            </a:r>
          </a:p>
          <a:p>
            <a:pPr algn="ctr"/>
            <a:r>
              <a:rPr lang="en-US" sz="1200" dirty="0">
                <a:cs typeface="Calibri"/>
              </a:rPr>
              <a:t>Construction</a:t>
            </a:r>
          </a:p>
        </p:txBody>
      </p:sp>
    </p:spTree>
    <p:extLst>
      <p:ext uri="{BB962C8B-B14F-4D97-AF65-F5344CB8AC3E}">
        <p14:creationId xmlns:p14="http://schemas.microsoft.com/office/powerpoint/2010/main" val="2669488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D13EC2F8-EB86-0AAB-0761-1C9DD3DB67A0}"/>
              </a:ext>
            </a:extLst>
          </p:cNvPr>
          <p:cNvPicPr>
            <a:picLocks noChangeAspect="1"/>
          </p:cNvPicPr>
          <p:nvPr/>
        </p:nvPicPr>
        <p:blipFill>
          <a:blip r:embed="rId2"/>
          <a:stretch>
            <a:fillRect/>
          </a:stretch>
        </p:blipFill>
        <p:spPr>
          <a:xfrm>
            <a:off x="4253475" y="3005937"/>
            <a:ext cx="5403105" cy="2255781"/>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21938"/>
            <a:ext cx="10515600" cy="607890"/>
          </a:xfrm>
        </p:spPr>
        <p:txBody>
          <a:bodyPr>
            <a:normAutofit fontScale="90000"/>
          </a:bodyPr>
          <a:lstStyle/>
          <a:p>
            <a:r>
              <a:rPr lang="en-US">
                <a:latin typeface="Helvetica"/>
                <a:cs typeface="Helvetica"/>
              </a:rPr>
              <a:t>La Canada Pipeline Replacement and Pressure Reduction (600093)</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979820544"/>
              </p:ext>
            </p:extLst>
          </p:nvPr>
        </p:nvGraphicFramePr>
        <p:xfrm>
          <a:off x="836279" y="5261719"/>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81280">
                  <a:extLst>
                    <a:ext uri="{9D8B030D-6E8A-4147-A177-3AD203B41FA5}">
                      <a16:colId xmlns:a16="http://schemas.microsoft.com/office/drawing/2014/main" val="1441566333"/>
                    </a:ext>
                  </a:extLst>
                </a:gridCol>
                <a:gridCol w="1596560">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600093</a:t>
                      </a:r>
                    </a:p>
                  </a:txBody>
                  <a:tcPr/>
                </a:tc>
                <a:tc>
                  <a:txBody>
                    <a:bodyPr/>
                    <a:lstStyle/>
                    <a:p>
                      <a:r>
                        <a:rPr lang="en-US">
                          <a:solidFill>
                            <a:srgbClr val="000000"/>
                          </a:solidFill>
                        </a:rPr>
                        <a:t>$100,000</a:t>
                      </a:r>
                    </a:p>
                  </a:txBody>
                  <a:tcPr/>
                </a:tc>
                <a:tc>
                  <a:txBody>
                    <a:bodyPr/>
                    <a:lstStyle/>
                    <a:p>
                      <a:r>
                        <a:rPr lang="en-US">
                          <a:solidFill>
                            <a:srgbClr val="000000"/>
                          </a:solidFill>
                        </a:rPr>
                        <a:t>$700,000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$800,000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2752480" y="1244247"/>
            <a:ext cx="9029382" cy="26446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4,000 LF of pipeline along La Canada from Hillrise Rd. to Via Monserate and install two (2) new pressure reducing stations.</a:t>
            </a:r>
          </a:p>
          <a:p>
            <a:endParaRPr lang="en-US">
              <a:cs typeface="Calibri"/>
            </a:endParaRPr>
          </a:p>
          <a:p>
            <a:r>
              <a:rPr lang="en-US">
                <a:cs typeface="Calibri"/>
              </a:rPr>
              <a:t>Project Rationale: </a:t>
            </a:r>
            <a:r>
              <a:rPr lang="en-US">
                <a:ea typeface="+mn-lt"/>
                <a:cs typeface="+mn-lt"/>
              </a:rPr>
              <a:t>The project will prevent future costs associated with leaks or main breaks and reduce service interruptions. This alignment of pipeline has experienced eight (8) main breaks within the last five (5) years.</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63FABB64-B168-3AC5-4062-79700AA95056}"/>
              </a:ext>
            </a:extLst>
          </p:cNvPr>
          <p:cNvPicPr>
            <a:picLocks noChangeAspect="1"/>
          </p:cNvPicPr>
          <p:nvPr/>
        </p:nvPicPr>
        <p:blipFill>
          <a:blip r:embed="rId3"/>
          <a:stretch>
            <a:fillRect/>
          </a:stretch>
        </p:blipFill>
        <p:spPr>
          <a:xfrm>
            <a:off x="117470" y="1336863"/>
            <a:ext cx="2628900" cy="3333750"/>
          </a:xfrm>
          <a:prstGeom prst="rect">
            <a:avLst/>
          </a:prstGeom>
        </p:spPr>
      </p:pic>
      <p:sp>
        <p:nvSpPr>
          <p:cNvPr id="10" name="TextBox 9">
            <a:extLst>
              <a:ext uri="{FF2B5EF4-FFF2-40B4-BE49-F238E27FC236}">
                <a16:creationId xmlns:a16="http://schemas.microsoft.com/office/drawing/2014/main" id="{B616BD1C-8940-6855-67B8-9AAF5F7903C0}"/>
              </a:ext>
            </a:extLst>
          </p:cNvPr>
          <p:cNvSpPr txBox="1"/>
          <p:nvPr/>
        </p:nvSpPr>
        <p:spPr>
          <a:xfrm>
            <a:off x="4343239" y="3244334"/>
            <a:ext cx="7569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Scope</a:t>
            </a:r>
          </a:p>
        </p:txBody>
      </p:sp>
      <p:sp>
        <p:nvSpPr>
          <p:cNvPr id="14" name="TextBox 13">
            <a:extLst>
              <a:ext uri="{FF2B5EF4-FFF2-40B4-BE49-F238E27FC236}">
                <a16:creationId xmlns:a16="http://schemas.microsoft.com/office/drawing/2014/main" id="{0E616E59-0A35-8446-4BB4-6FBAB974ADEB}"/>
              </a:ext>
            </a:extLst>
          </p:cNvPr>
          <p:cNvSpPr txBox="1"/>
          <p:nvPr/>
        </p:nvSpPr>
        <p:spPr>
          <a:xfrm>
            <a:off x="7736535" y="3158512"/>
            <a:ext cx="10624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Design Complete</a:t>
            </a:r>
          </a:p>
        </p:txBody>
      </p:sp>
      <p:sp>
        <p:nvSpPr>
          <p:cNvPr id="16" name="TextBox 15">
            <a:extLst>
              <a:ext uri="{FF2B5EF4-FFF2-40B4-BE49-F238E27FC236}">
                <a16:creationId xmlns:a16="http://schemas.microsoft.com/office/drawing/2014/main" id="{DB3655F9-1901-A8AE-20A3-1A4C8E671DC2}"/>
              </a:ext>
            </a:extLst>
          </p:cNvPr>
          <p:cNvSpPr txBox="1"/>
          <p:nvPr/>
        </p:nvSpPr>
        <p:spPr>
          <a:xfrm>
            <a:off x="5138697" y="4635795"/>
            <a:ext cx="871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 Design</a:t>
            </a:r>
          </a:p>
        </p:txBody>
      </p:sp>
      <p:sp>
        <p:nvSpPr>
          <p:cNvPr id="20" name="TextBox 19">
            <a:extLst>
              <a:ext uri="{FF2B5EF4-FFF2-40B4-BE49-F238E27FC236}">
                <a16:creationId xmlns:a16="http://schemas.microsoft.com/office/drawing/2014/main" id="{8566B997-FAAA-45A2-E887-EBB77807A534}"/>
              </a:ext>
            </a:extLst>
          </p:cNvPr>
          <p:cNvSpPr txBox="1"/>
          <p:nvPr/>
        </p:nvSpPr>
        <p:spPr>
          <a:xfrm>
            <a:off x="4288036" y="3948344"/>
            <a:ext cx="142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JULY 2024</a:t>
            </a:r>
          </a:p>
        </p:txBody>
      </p:sp>
      <p:sp>
        <p:nvSpPr>
          <p:cNvPr id="22" name="TextBox 21">
            <a:extLst>
              <a:ext uri="{FF2B5EF4-FFF2-40B4-BE49-F238E27FC236}">
                <a16:creationId xmlns:a16="http://schemas.microsoft.com/office/drawing/2014/main" id="{C95E8D43-542A-68F2-7822-99A1BAA54061}"/>
              </a:ext>
            </a:extLst>
          </p:cNvPr>
          <p:cNvSpPr txBox="1"/>
          <p:nvPr/>
        </p:nvSpPr>
        <p:spPr>
          <a:xfrm>
            <a:off x="7848923" y="3977285"/>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MAY 2025</a:t>
            </a:r>
          </a:p>
        </p:txBody>
      </p:sp>
      <p:sp>
        <p:nvSpPr>
          <p:cNvPr id="26" name="TextBox 25">
            <a:extLst>
              <a:ext uri="{FF2B5EF4-FFF2-40B4-BE49-F238E27FC236}">
                <a16:creationId xmlns:a16="http://schemas.microsoft.com/office/drawing/2014/main" id="{B34B1B9E-51F8-B99C-5AEC-9CD549DE9186}"/>
              </a:ext>
            </a:extLst>
          </p:cNvPr>
          <p:cNvSpPr txBox="1"/>
          <p:nvPr/>
        </p:nvSpPr>
        <p:spPr>
          <a:xfrm>
            <a:off x="8798981" y="3970910"/>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cs typeface="Calibri"/>
              </a:rPr>
              <a:t>JUNE 2025</a:t>
            </a:r>
          </a:p>
        </p:txBody>
      </p:sp>
      <p:sp>
        <p:nvSpPr>
          <p:cNvPr id="45" name="TextBox 44">
            <a:extLst>
              <a:ext uri="{FF2B5EF4-FFF2-40B4-BE49-F238E27FC236}">
                <a16:creationId xmlns:a16="http://schemas.microsoft.com/office/drawing/2014/main" id="{2DCAAF84-6CBA-F5F8-DF43-C459CE895219}"/>
              </a:ext>
            </a:extLst>
          </p:cNvPr>
          <p:cNvSpPr txBox="1"/>
          <p:nvPr/>
        </p:nvSpPr>
        <p:spPr>
          <a:xfrm>
            <a:off x="8489003" y="4564337"/>
            <a:ext cx="11910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cs typeface="Calibri"/>
              </a:rPr>
              <a:t>In House</a:t>
            </a:r>
          </a:p>
          <a:p>
            <a:pPr algn="ctr"/>
            <a:r>
              <a:rPr lang="en-US" sz="1200" dirty="0">
                <a:cs typeface="Calibri"/>
              </a:rPr>
              <a:t>Construction</a:t>
            </a:r>
          </a:p>
        </p:txBody>
      </p:sp>
    </p:spTree>
    <p:extLst>
      <p:ext uri="{BB962C8B-B14F-4D97-AF65-F5344CB8AC3E}">
        <p14:creationId xmlns:p14="http://schemas.microsoft.com/office/powerpoint/2010/main" val="1134882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521AC45-2EA8-E3C2-9283-13D0E4BFF741}"/>
              </a:ext>
            </a:extLst>
          </p:cNvPr>
          <p:cNvPicPr>
            <a:picLocks noChangeAspect="1"/>
          </p:cNvPicPr>
          <p:nvPr/>
        </p:nvPicPr>
        <p:blipFill>
          <a:blip r:embed="rId2"/>
          <a:stretch>
            <a:fillRect/>
          </a:stretch>
        </p:blipFill>
        <p:spPr>
          <a:xfrm>
            <a:off x="4813775" y="2534082"/>
            <a:ext cx="5770789" cy="2482561"/>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Gopher Skid Pump Station (600094)</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75829201"/>
              </p:ext>
            </p:extLst>
          </p:nvPr>
        </p:nvGraphicFramePr>
        <p:xfrm>
          <a:off x="837362" y="5014962"/>
          <a:ext cx="9643019" cy="1381758"/>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81652">
                  <a:extLst>
                    <a:ext uri="{9D8B030D-6E8A-4147-A177-3AD203B41FA5}">
                      <a16:colId xmlns:a16="http://schemas.microsoft.com/office/drawing/2014/main" val="1441566333"/>
                    </a:ext>
                  </a:extLst>
                </a:gridCol>
                <a:gridCol w="1596187">
                  <a:extLst>
                    <a:ext uri="{9D8B030D-6E8A-4147-A177-3AD203B41FA5}">
                      <a16:colId xmlns:a16="http://schemas.microsoft.com/office/drawing/2014/main" val="2468732103"/>
                    </a:ext>
                  </a:extLst>
                </a:gridCol>
              </a:tblGrid>
              <a:tr h="370838">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endParaRPr lang="en-US"/>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600094</a:t>
                      </a:r>
                    </a:p>
                  </a:txBody>
                  <a:tcPr/>
                </a:tc>
                <a:tc>
                  <a:txBody>
                    <a:bodyPr/>
                    <a:lstStyle/>
                    <a:p>
                      <a:r>
                        <a:rPr lang="en-US">
                          <a:solidFill>
                            <a:srgbClr val="000000"/>
                          </a:solidFill>
                        </a:rPr>
                        <a:t>$710,000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$710,000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506323" y="1282924"/>
            <a:ext cx="736682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the temporary pump skid with a permanent solution.</a:t>
            </a:r>
          </a:p>
          <a:p>
            <a:endParaRPr lang="en-US">
              <a:cs typeface="Calibri"/>
            </a:endParaRPr>
          </a:p>
          <a:p>
            <a:r>
              <a:rPr lang="en-US">
                <a:cs typeface="Calibri"/>
              </a:rPr>
              <a:t>Project Rationale: Required operational flexibility to move water  within the southern zone absent SDCWA connections. </a:t>
            </a:r>
          </a:p>
          <a:p>
            <a:endParaRPr lang="en-US">
              <a:cs typeface="Calibri"/>
            </a:endParaRP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96C83C7B-8F09-50A3-1756-15994FF7DC3C}"/>
              </a:ext>
            </a:extLst>
          </p:cNvPr>
          <p:cNvPicPr>
            <a:picLocks noChangeAspect="1"/>
          </p:cNvPicPr>
          <p:nvPr/>
        </p:nvPicPr>
        <p:blipFill>
          <a:blip r:embed="rId3"/>
          <a:stretch>
            <a:fillRect/>
          </a:stretch>
        </p:blipFill>
        <p:spPr>
          <a:xfrm>
            <a:off x="87995" y="1381885"/>
            <a:ext cx="4411786" cy="3244118"/>
          </a:xfrm>
          <a:prstGeom prst="rect">
            <a:avLst/>
          </a:prstGeom>
        </p:spPr>
      </p:pic>
      <p:sp>
        <p:nvSpPr>
          <p:cNvPr id="7" name="TextBox 6">
            <a:extLst>
              <a:ext uri="{FF2B5EF4-FFF2-40B4-BE49-F238E27FC236}">
                <a16:creationId xmlns:a16="http://schemas.microsoft.com/office/drawing/2014/main" id="{48A1239C-5502-3209-0FE0-8B2E628E6E59}"/>
              </a:ext>
            </a:extLst>
          </p:cNvPr>
          <p:cNvSpPr txBox="1"/>
          <p:nvPr/>
        </p:nvSpPr>
        <p:spPr>
          <a:xfrm>
            <a:off x="4820474" y="3612078"/>
            <a:ext cx="128649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JAN 2025</a:t>
            </a:r>
            <a:endParaRPr lang="en-US" sz="1200"/>
          </a:p>
        </p:txBody>
      </p:sp>
      <p:sp>
        <p:nvSpPr>
          <p:cNvPr id="8" name="TextBox 7">
            <a:extLst>
              <a:ext uri="{FF2B5EF4-FFF2-40B4-BE49-F238E27FC236}">
                <a16:creationId xmlns:a16="http://schemas.microsoft.com/office/drawing/2014/main" id="{59B74020-9387-1EAB-5616-25A61DADA6C5}"/>
              </a:ext>
            </a:extLst>
          </p:cNvPr>
          <p:cNvSpPr txBox="1"/>
          <p:nvPr/>
        </p:nvSpPr>
        <p:spPr>
          <a:xfrm>
            <a:off x="9604168" y="3612078"/>
            <a:ext cx="12172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 2025</a:t>
            </a:r>
            <a:endParaRPr lang="en-US" sz="1200">
              <a:solidFill>
                <a:srgbClr val="FFFFFF"/>
              </a:solidFill>
            </a:endParaRPr>
          </a:p>
        </p:txBody>
      </p:sp>
      <p:sp>
        <p:nvSpPr>
          <p:cNvPr id="9" name="TextBox 8">
            <a:extLst>
              <a:ext uri="{FF2B5EF4-FFF2-40B4-BE49-F238E27FC236}">
                <a16:creationId xmlns:a16="http://schemas.microsoft.com/office/drawing/2014/main" id="{BAB0AEB8-E334-17CF-A680-71769200572F}"/>
              </a:ext>
            </a:extLst>
          </p:cNvPr>
          <p:cNvSpPr txBox="1"/>
          <p:nvPr/>
        </p:nvSpPr>
        <p:spPr>
          <a:xfrm>
            <a:off x="6814181" y="3603687"/>
            <a:ext cx="1375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FEB 2025</a:t>
            </a:r>
          </a:p>
          <a:p>
            <a:endParaRPr lang="en-US" sz="1200" dirty="0">
              <a:cs typeface="Calibri"/>
            </a:endParaRPr>
          </a:p>
        </p:txBody>
      </p:sp>
      <p:sp>
        <p:nvSpPr>
          <p:cNvPr id="10" name="TextBox 9">
            <a:extLst>
              <a:ext uri="{FF2B5EF4-FFF2-40B4-BE49-F238E27FC236}">
                <a16:creationId xmlns:a16="http://schemas.microsoft.com/office/drawing/2014/main" id="{7DE25042-898F-E74D-F56F-15AF4EBD775D}"/>
              </a:ext>
            </a:extLst>
          </p:cNvPr>
          <p:cNvSpPr txBox="1"/>
          <p:nvPr/>
        </p:nvSpPr>
        <p:spPr>
          <a:xfrm>
            <a:off x="6361259" y="2691742"/>
            <a:ext cx="148713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cs typeface="Calibri"/>
              </a:rPr>
              <a:t>Award </a:t>
            </a:r>
          </a:p>
          <a:p>
            <a:pPr algn="ctr"/>
            <a:r>
              <a:rPr lang="en-US" sz="1600" dirty="0">
                <a:cs typeface="Calibri"/>
              </a:rPr>
              <a:t>Design</a:t>
            </a:r>
            <a:endParaRPr lang="en-US" sz="1600" dirty="0">
              <a:ea typeface="Calibri"/>
              <a:cs typeface="Calibri"/>
            </a:endParaRPr>
          </a:p>
          <a:p>
            <a:pPr algn="ctr"/>
            <a:endParaRPr lang="en-US" sz="1400" dirty="0">
              <a:ea typeface="Calibri"/>
              <a:cs typeface="Calibri"/>
            </a:endParaRPr>
          </a:p>
        </p:txBody>
      </p:sp>
      <p:sp>
        <p:nvSpPr>
          <p:cNvPr id="12" name="TextBox 11">
            <a:extLst>
              <a:ext uri="{FF2B5EF4-FFF2-40B4-BE49-F238E27FC236}">
                <a16:creationId xmlns:a16="http://schemas.microsoft.com/office/drawing/2014/main" id="{4B9F768D-8275-00C1-5B4F-799649D9997A}"/>
              </a:ext>
            </a:extLst>
          </p:cNvPr>
          <p:cNvSpPr txBox="1"/>
          <p:nvPr/>
        </p:nvSpPr>
        <p:spPr>
          <a:xfrm>
            <a:off x="5789220" y="4374078"/>
            <a:ext cx="8461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Design</a:t>
            </a:r>
          </a:p>
          <a:p>
            <a:endParaRPr lang="en-US" sz="2400">
              <a:cs typeface="Calibri"/>
            </a:endParaRPr>
          </a:p>
        </p:txBody>
      </p:sp>
      <p:sp>
        <p:nvSpPr>
          <p:cNvPr id="13" name="TextBox 12">
            <a:extLst>
              <a:ext uri="{FF2B5EF4-FFF2-40B4-BE49-F238E27FC236}">
                <a16:creationId xmlns:a16="http://schemas.microsoft.com/office/drawing/2014/main" id="{3C9BCCB8-29FC-BE08-FF2D-FD2584B2032E}"/>
              </a:ext>
            </a:extLst>
          </p:cNvPr>
          <p:cNvSpPr txBox="1"/>
          <p:nvPr/>
        </p:nvSpPr>
        <p:spPr>
          <a:xfrm>
            <a:off x="8589817" y="2850079"/>
            <a:ext cx="10192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    Ongoing</a:t>
            </a:r>
          </a:p>
        </p:txBody>
      </p:sp>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1BCCCD50-2E04-CC8C-8648-3C3315A440CC}"/>
                  </a:ext>
                </a:extLst>
              </p14:cNvPr>
              <p14:cNvContentPartPr/>
              <p14:nvPr/>
            </p14:nvContentPartPr>
            <p14:xfrm>
              <a:off x="9723965" y="3232713"/>
              <a:ext cx="12690" cy="9896"/>
            </p14:xfrm>
          </p:contentPart>
        </mc:Choice>
        <mc:Fallback xmlns="">
          <p:pic>
            <p:nvPicPr>
              <p:cNvPr id="17" name="Ink 16">
                <a:extLst>
                  <a:ext uri="{FF2B5EF4-FFF2-40B4-BE49-F238E27FC236}">
                    <a16:creationId xmlns:a16="http://schemas.microsoft.com/office/drawing/2014/main" id="{1BCCCD50-2E04-CC8C-8648-3C3315A440CC}"/>
                  </a:ext>
                </a:extLst>
              </p:cNvPr>
              <p:cNvPicPr/>
              <p:nvPr/>
            </p:nvPicPr>
            <p:blipFill>
              <a:blip r:embed="rId5"/>
              <a:stretch>
                <a:fillRect/>
              </a:stretch>
            </p:blipFill>
            <p:spPr>
              <a:xfrm>
                <a:off x="9662277" y="3040291"/>
                <a:ext cx="135713" cy="393641"/>
              </a:xfrm>
              <a:prstGeom prst="rect">
                <a:avLst/>
              </a:prstGeom>
            </p:spPr>
          </p:pic>
        </mc:Fallback>
      </mc:AlternateContent>
      <p:sp>
        <p:nvSpPr>
          <p:cNvPr id="18" name="TextBox 17">
            <a:extLst>
              <a:ext uri="{FF2B5EF4-FFF2-40B4-BE49-F238E27FC236}">
                <a16:creationId xmlns:a16="http://schemas.microsoft.com/office/drawing/2014/main" id="{79B92713-78FA-4833-58BF-3F07F78EE52F}"/>
              </a:ext>
            </a:extLst>
          </p:cNvPr>
          <p:cNvSpPr txBox="1"/>
          <p:nvPr/>
        </p:nvSpPr>
        <p:spPr>
          <a:xfrm>
            <a:off x="4938526" y="2838326"/>
            <a:ext cx="8461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Scope</a:t>
            </a:r>
          </a:p>
          <a:p>
            <a:endParaRPr lang="en-US" sz="2400">
              <a:cs typeface="Calibri"/>
            </a:endParaRPr>
          </a:p>
        </p:txBody>
      </p:sp>
      <p:sp>
        <p:nvSpPr>
          <p:cNvPr id="3" name="TextBox 2">
            <a:extLst>
              <a:ext uri="{FF2B5EF4-FFF2-40B4-BE49-F238E27FC236}">
                <a16:creationId xmlns:a16="http://schemas.microsoft.com/office/drawing/2014/main" id="{0DDE4AD7-ECB2-D8FF-5010-73F1D105155C}"/>
              </a:ext>
            </a:extLst>
          </p:cNvPr>
          <p:cNvSpPr txBox="1"/>
          <p:nvPr/>
        </p:nvSpPr>
        <p:spPr>
          <a:xfrm>
            <a:off x="8689712" y="3615519"/>
            <a:ext cx="1375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MAY 2025</a:t>
            </a:r>
          </a:p>
          <a:p>
            <a:endParaRPr lang="en-US" sz="1200">
              <a:cs typeface="Calibri"/>
            </a:endParaRPr>
          </a:p>
        </p:txBody>
      </p:sp>
    </p:spTree>
    <p:extLst>
      <p:ext uri="{BB962C8B-B14F-4D97-AF65-F5344CB8AC3E}">
        <p14:creationId xmlns:p14="http://schemas.microsoft.com/office/powerpoint/2010/main" val="1098356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Water and Wastewater Master Plan (600090)</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218387642"/>
              </p:ext>
            </p:extLst>
          </p:nvPr>
        </p:nvGraphicFramePr>
        <p:xfrm>
          <a:off x="837362" y="5123527"/>
          <a:ext cx="10405076" cy="1371600"/>
        </p:xfrm>
        <a:graphic>
          <a:graphicData uri="http://schemas.openxmlformats.org/drawingml/2006/table">
            <a:tbl>
              <a:tblPr firstRow="1" bandRow="1">
                <a:tableStyleId>{BC89EF96-8CEA-46FF-86C4-4CE0E7609802}</a:tableStyleId>
              </a:tblPr>
              <a:tblGrid>
                <a:gridCol w="1473050">
                  <a:extLst>
                    <a:ext uri="{9D8B030D-6E8A-4147-A177-3AD203B41FA5}">
                      <a16:colId xmlns:a16="http://schemas.microsoft.com/office/drawing/2014/main" val="758028940"/>
                    </a:ext>
                  </a:extLst>
                </a:gridCol>
                <a:gridCol w="1473050">
                  <a:extLst>
                    <a:ext uri="{9D8B030D-6E8A-4147-A177-3AD203B41FA5}">
                      <a16:colId xmlns:a16="http://schemas.microsoft.com/office/drawing/2014/main" val="1107423637"/>
                    </a:ext>
                  </a:extLst>
                </a:gridCol>
                <a:gridCol w="1509877">
                  <a:extLst>
                    <a:ext uri="{9D8B030D-6E8A-4147-A177-3AD203B41FA5}">
                      <a16:colId xmlns:a16="http://schemas.microsoft.com/office/drawing/2014/main" val="2500592060"/>
                    </a:ext>
                  </a:extLst>
                </a:gridCol>
                <a:gridCol w="1509877">
                  <a:extLst>
                    <a:ext uri="{9D8B030D-6E8A-4147-A177-3AD203B41FA5}">
                      <a16:colId xmlns:a16="http://schemas.microsoft.com/office/drawing/2014/main" val="2604109984"/>
                    </a:ext>
                  </a:extLst>
                </a:gridCol>
                <a:gridCol w="1441860">
                  <a:extLst>
                    <a:ext uri="{9D8B030D-6E8A-4147-A177-3AD203B41FA5}">
                      <a16:colId xmlns:a16="http://schemas.microsoft.com/office/drawing/2014/main" val="614125002"/>
                    </a:ext>
                  </a:extLst>
                </a:gridCol>
                <a:gridCol w="1261717">
                  <a:extLst>
                    <a:ext uri="{9D8B030D-6E8A-4147-A177-3AD203B41FA5}">
                      <a16:colId xmlns:a16="http://schemas.microsoft.com/office/drawing/2014/main" val="1441566333"/>
                    </a:ext>
                  </a:extLst>
                </a:gridCol>
                <a:gridCol w="1735645">
                  <a:extLst>
                    <a:ext uri="{9D8B030D-6E8A-4147-A177-3AD203B41FA5}">
                      <a16:colId xmlns:a16="http://schemas.microsoft.com/office/drawing/2014/main" val="2468732103"/>
                    </a:ext>
                  </a:extLst>
                </a:gridCol>
              </a:tblGrid>
              <a:tr h="336537">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571093">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36537">
                <a:tc>
                  <a:txBody>
                    <a:bodyPr/>
                    <a:lstStyle/>
                    <a:p>
                      <a:pPr lvl="0">
                        <a:buNone/>
                      </a:pPr>
                      <a:r>
                        <a:rPr lang="en-US">
                          <a:solidFill>
                            <a:srgbClr val="000000"/>
                          </a:solidFill>
                        </a:rPr>
                        <a:t>600090</a:t>
                      </a:r>
                    </a:p>
                  </a:txBody>
                  <a:tcPr/>
                </a:tc>
                <a:tc>
                  <a:txBody>
                    <a:bodyPr/>
                    <a:lstStyle/>
                    <a:p>
                      <a:r>
                        <a:rPr lang="en-US">
                          <a:solidFill>
                            <a:srgbClr val="000000"/>
                          </a:solidFill>
                        </a:rPr>
                        <a:t>$100,000</a:t>
                      </a:r>
                    </a:p>
                  </a:txBody>
                  <a:tcPr/>
                </a:tc>
                <a:tc>
                  <a:txBody>
                    <a:bodyPr/>
                    <a:lstStyle/>
                    <a:p>
                      <a:r>
                        <a:rPr lang="en-US">
                          <a:solidFill>
                            <a:srgbClr val="000000"/>
                          </a:solidFill>
                        </a:rPr>
                        <a:t>$750,000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$850,000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574772" y="1283882"/>
            <a:ext cx="747157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Scope of Work: Develop Long-range Water and Sewer System Master Plan. Includes Constructing system hydraulic model utilizing latest software technology to evaluate and identify system deficiencies and solutions based on updated demand projections and system operations. </a:t>
            </a:r>
            <a:endParaRPr lang="en-US" dirty="0"/>
          </a:p>
          <a:p>
            <a:endParaRPr lang="en-US" dirty="0">
              <a:cs typeface="Calibri"/>
            </a:endParaRPr>
          </a:p>
          <a:p>
            <a:r>
              <a:rPr lang="en-US" dirty="0">
                <a:cs typeface="Calibri"/>
              </a:rPr>
              <a:t>Project Rationale: The project will provide the District with a master plan of project improvements for long-term planning, prioritization, and funding for water and wastewater infrastructure needs. </a:t>
            </a:r>
          </a:p>
          <a:p>
            <a:endParaRPr lang="en-US" dirty="0">
              <a:cs typeface="Calibri"/>
            </a:endParaRPr>
          </a:p>
          <a:p>
            <a:endParaRPr lang="en-US" dirty="0">
              <a:cs typeface="Calibri"/>
            </a:endParaRPr>
          </a:p>
          <a:p>
            <a:endParaRPr lang="en-US" dirty="0">
              <a:cs typeface="Calibri"/>
            </a:endParaRPr>
          </a:p>
        </p:txBody>
      </p:sp>
      <p:pic>
        <p:nvPicPr>
          <p:cNvPr id="3" name="Picture 2">
            <a:extLst>
              <a:ext uri="{FF2B5EF4-FFF2-40B4-BE49-F238E27FC236}">
                <a16:creationId xmlns:a16="http://schemas.microsoft.com/office/drawing/2014/main" id="{353BAB72-A268-CFB9-9423-C966AD53B6A4}"/>
              </a:ext>
            </a:extLst>
          </p:cNvPr>
          <p:cNvPicPr>
            <a:picLocks noChangeAspect="1"/>
          </p:cNvPicPr>
          <p:nvPr/>
        </p:nvPicPr>
        <p:blipFill>
          <a:blip r:embed="rId2"/>
          <a:stretch>
            <a:fillRect/>
          </a:stretch>
        </p:blipFill>
        <p:spPr>
          <a:xfrm>
            <a:off x="51610" y="1281426"/>
            <a:ext cx="4519333" cy="2566147"/>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13AF8BF7-69B7-F8A1-6E3E-2F6A4F88B243}"/>
                  </a:ext>
                </a:extLst>
              </p14:cNvPr>
              <p14:cNvContentPartPr/>
              <p14:nvPr/>
            </p14:nvContentPartPr>
            <p14:xfrm>
              <a:off x="2047217" y="4371372"/>
              <a:ext cx="9896" cy="9896"/>
            </p14:xfrm>
          </p:contentPart>
        </mc:Choice>
        <mc:Fallback xmlns="">
          <p:pic>
            <p:nvPicPr>
              <p:cNvPr id="8" name="Ink 7">
                <a:extLst>
                  <a:ext uri="{FF2B5EF4-FFF2-40B4-BE49-F238E27FC236}">
                    <a16:creationId xmlns:a16="http://schemas.microsoft.com/office/drawing/2014/main" id="{13AF8BF7-69B7-F8A1-6E3E-2F6A4F88B243}"/>
                  </a:ext>
                </a:extLst>
              </p:cNvPr>
              <p:cNvPicPr/>
              <p:nvPr/>
            </p:nvPicPr>
            <p:blipFill>
              <a:blip r:embed="rId4"/>
              <a:stretch>
                <a:fillRect/>
              </a:stretch>
            </p:blipFill>
            <p:spPr>
              <a:xfrm>
                <a:off x="1614267" y="3938422"/>
                <a:ext cx="873322" cy="87332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34B3E3E-A44C-A14F-A73D-5542506B209A}"/>
                  </a:ext>
                </a:extLst>
              </p14:cNvPr>
              <p14:cNvContentPartPr/>
              <p14:nvPr/>
            </p14:nvContentPartPr>
            <p14:xfrm>
              <a:off x="1778090" y="4434691"/>
              <a:ext cx="9896" cy="9896"/>
            </p14:xfrm>
          </p:contentPart>
        </mc:Choice>
        <mc:Fallback xmlns="">
          <p:pic>
            <p:nvPicPr>
              <p:cNvPr id="9" name="Ink 8">
                <a:extLst>
                  <a:ext uri="{FF2B5EF4-FFF2-40B4-BE49-F238E27FC236}">
                    <a16:creationId xmlns:a16="http://schemas.microsoft.com/office/drawing/2014/main" id="{834B3E3E-A44C-A14F-A73D-5542506B209A}"/>
                  </a:ext>
                </a:extLst>
              </p:cNvPr>
              <p:cNvPicPr/>
              <p:nvPr/>
            </p:nvPicPr>
            <p:blipFill>
              <a:blip r:embed="rId6"/>
              <a:stretch>
                <a:fillRect/>
              </a:stretch>
            </p:blipFill>
            <p:spPr>
              <a:xfrm>
                <a:off x="46290" y="2702891"/>
                <a:ext cx="3463600" cy="3463600"/>
              </a:xfrm>
              <a:prstGeom prst="rect">
                <a:avLst/>
              </a:prstGeom>
            </p:spPr>
          </p:pic>
        </mc:Fallback>
      </mc:AlternateContent>
      <p:pic>
        <p:nvPicPr>
          <p:cNvPr id="6" name="Picture 5">
            <a:extLst>
              <a:ext uri="{FF2B5EF4-FFF2-40B4-BE49-F238E27FC236}">
                <a16:creationId xmlns:a16="http://schemas.microsoft.com/office/drawing/2014/main" id="{36F06031-9637-5284-8108-B8BEB2D06BCC}"/>
              </a:ext>
            </a:extLst>
          </p:cNvPr>
          <p:cNvPicPr>
            <a:picLocks noChangeAspect="1"/>
          </p:cNvPicPr>
          <p:nvPr/>
        </p:nvPicPr>
        <p:blipFill>
          <a:blip r:embed="rId7"/>
          <a:stretch>
            <a:fillRect/>
          </a:stretch>
        </p:blipFill>
        <p:spPr>
          <a:xfrm>
            <a:off x="2330029" y="3040856"/>
            <a:ext cx="4854039" cy="2061287"/>
          </a:xfrm>
          <a:prstGeom prst="rect">
            <a:avLst/>
          </a:prstGeom>
        </p:spPr>
      </p:pic>
      <p:sp>
        <p:nvSpPr>
          <p:cNvPr id="10" name="TextBox 9">
            <a:extLst>
              <a:ext uri="{FF2B5EF4-FFF2-40B4-BE49-F238E27FC236}">
                <a16:creationId xmlns:a16="http://schemas.microsoft.com/office/drawing/2014/main" id="{A2009CD7-BDBD-8A4A-9AFE-B827F1191645}"/>
              </a:ext>
            </a:extLst>
          </p:cNvPr>
          <p:cNvSpPr txBox="1"/>
          <p:nvPr/>
        </p:nvSpPr>
        <p:spPr>
          <a:xfrm>
            <a:off x="2351102" y="3925433"/>
            <a:ext cx="9056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rPr>
              <a:t>JULY 2024</a:t>
            </a:r>
          </a:p>
        </p:txBody>
      </p:sp>
      <p:sp>
        <p:nvSpPr>
          <p:cNvPr id="12" name="TextBox 11">
            <a:extLst>
              <a:ext uri="{FF2B5EF4-FFF2-40B4-BE49-F238E27FC236}">
                <a16:creationId xmlns:a16="http://schemas.microsoft.com/office/drawing/2014/main" id="{30747023-588B-0B75-49C8-82DD29A33059}"/>
              </a:ext>
            </a:extLst>
          </p:cNvPr>
          <p:cNvSpPr txBox="1"/>
          <p:nvPr/>
        </p:nvSpPr>
        <p:spPr>
          <a:xfrm>
            <a:off x="6389394" y="3914608"/>
            <a:ext cx="134111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cs typeface="Calibri"/>
              </a:rPr>
              <a:t>JUNE 2025</a:t>
            </a:r>
            <a:endParaRPr lang="en-US" sz="1100" dirty="0">
              <a:solidFill>
                <a:srgbClr val="FFFFFF"/>
              </a:solidFill>
            </a:endParaRPr>
          </a:p>
        </p:txBody>
      </p:sp>
      <p:sp>
        <p:nvSpPr>
          <p:cNvPr id="13" name="TextBox 12">
            <a:extLst>
              <a:ext uri="{FF2B5EF4-FFF2-40B4-BE49-F238E27FC236}">
                <a16:creationId xmlns:a16="http://schemas.microsoft.com/office/drawing/2014/main" id="{FA0702BF-D686-69BA-60EA-6A2BB3CF2206}"/>
              </a:ext>
            </a:extLst>
          </p:cNvPr>
          <p:cNvSpPr txBox="1"/>
          <p:nvPr/>
        </p:nvSpPr>
        <p:spPr>
          <a:xfrm>
            <a:off x="3761470" y="3165127"/>
            <a:ext cx="9498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RFP </a:t>
            </a:r>
            <a:endParaRPr lang="en-US" sz="2000" dirty="0">
              <a:cs typeface="Calibri" panose="020F0502020204030204"/>
            </a:endParaRPr>
          </a:p>
          <a:p>
            <a:pPr algn="ctr"/>
            <a:r>
              <a:rPr lang="en-US" sz="1400" dirty="0">
                <a:cs typeface="Calibri"/>
              </a:rPr>
              <a:t>  Posting</a:t>
            </a:r>
            <a:endParaRPr lang="en-US" sz="2000" dirty="0">
              <a:cs typeface="Calibri" panose="020F0502020204030204"/>
            </a:endParaRPr>
          </a:p>
        </p:txBody>
      </p:sp>
      <p:sp>
        <p:nvSpPr>
          <p:cNvPr id="14" name="TextBox 13">
            <a:extLst>
              <a:ext uri="{FF2B5EF4-FFF2-40B4-BE49-F238E27FC236}">
                <a16:creationId xmlns:a16="http://schemas.microsoft.com/office/drawing/2014/main" id="{DE67D438-945D-FE93-B0C0-F6ABEBE1F386}"/>
              </a:ext>
            </a:extLst>
          </p:cNvPr>
          <p:cNvSpPr txBox="1"/>
          <p:nvPr/>
        </p:nvSpPr>
        <p:spPr>
          <a:xfrm>
            <a:off x="4578614" y="4528135"/>
            <a:ext cx="9829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cs typeface="Calibri" panose="020F0502020204030204"/>
              </a:rPr>
              <a:t> Award</a:t>
            </a:r>
          </a:p>
        </p:txBody>
      </p:sp>
      <p:sp>
        <p:nvSpPr>
          <p:cNvPr id="15" name="TextBox 14">
            <a:extLst>
              <a:ext uri="{FF2B5EF4-FFF2-40B4-BE49-F238E27FC236}">
                <a16:creationId xmlns:a16="http://schemas.microsoft.com/office/drawing/2014/main" id="{45F29EA5-29FD-7912-5FA8-2CF4850CE2C4}"/>
              </a:ext>
            </a:extLst>
          </p:cNvPr>
          <p:cNvSpPr txBox="1"/>
          <p:nvPr/>
        </p:nvSpPr>
        <p:spPr>
          <a:xfrm>
            <a:off x="4040547" y="3925433"/>
            <a:ext cx="9056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rPr>
              <a:t>FEB 2025</a:t>
            </a:r>
          </a:p>
        </p:txBody>
      </p:sp>
      <p:sp>
        <p:nvSpPr>
          <p:cNvPr id="16" name="TextBox 15">
            <a:extLst>
              <a:ext uri="{FF2B5EF4-FFF2-40B4-BE49-F238E27FC236}">
                <a16:creationId xmlns:a16="http://schemas.microsoft.com/office/drawing/2014/main" id="{44DB9B1E-51F6-59A1-8276-2BFEE1E2A17B}"/>
              </a:ext>
            </a:extLst>
          </p:cNvPr>
          <p:cNvSpPr txBox="1"/>
          <p:nvPr/>
        </p:nvSpPr>
        <p:spPr>
          <a:xfrm>
            <a:off x="4836284" y="3914608"/>
            <a:ext cx="9056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rPr>
              <a:t>APRIL 2025</a:t>
            </a:r>
          </a:p>
        </p:txBody>
      </p:sp>
    </p:spTree>
    <p:extLst>
      <p:ext uri="{BB962C8B-B14F-4D97-AF65-F5344CB8AC3E}">
        <p14:creationId xmlns:p14="http://schemas.microsoft.com/office/powerpoint/2010/main" val="337871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p:txBody>
          <a:bodyPr/>
          <a:lstStyle/>
          <a:p>
            <a:r>
              <a:rPr lang="en-US"/>
              <a:t>Sewer Projects</a:t>
            </a:r>
            <a:br>
              <a:rPr lang="en-US"/>
            </a:br>
            <a:r>
              <a:rPr lang="en-US"/>
              <a:t> FY 24/25</a:t>
            </a:r>
          </a:p>
        </p:txBody>
      </p:sp>
    </p:spTree>
    <p:extLst>
      <p:ext uri="{BB962C8B-B14F-4D97-AF65-F5344CB8AC3E}">
        <p14:creationId xmlns:p14="http://schemas.microsoft.com/office/powerpoint/2010/main" val="1336540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p:txBody>
          <a:bodyPr/>
          <a:lstStyle/>
          <a:p>
            <a:r>
              <a:rPr lang="en-US"/>
              <a:t>Water Projects</a:t>
            </a:r>
            <a:br>
              <a:rPr lang="en-US"/>
            </a:br>
            <a:r>
              <a:rPr lang="en-US"/>
              <a:t>FY 24/25</a:t>
            </a:r>
          </a:p>
        </p:txBody>
      </p:sp>
    </p:spTree>
    <p:extLst>
      <p:ext uri="{BB962C8B-B14F-4D97-AF65-F5344CB8AC3E}">
        <p14:creationId xmlns:p14="http://schemas.microsoft.com/office/powerpoint/2010/main" val="2340564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289A16-2EC3-F565-62ED-A1E4E9445BD7}"/>
              </a:ext>
            </a:extLst>
          </p:cNvPr>
          <p:cNvPicPr>
            <a:picLocks noChangeAspect="1"/>
          </p:cNvPicPr>
          <p:nvPr/>
        </p:nvPicPr>
        <p:blipFill>
          <a:blip r:embed="rId2"/>
          <a:stretch>
            <a:fillRect/>
          </a:stretch>
        </p:blipFill>
        <p:spPr>
          <a:xfrm>
            <a:off x="3532943" y="2700141"/>
            <a:ext cx="5365930" cy="2295936"/>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71649"/>
            <a:ext cx="10515600" cy="607890"/>
          </a:xfrm>
        </p:spPr>
        <p:txBody>
          <a:bodyPr>
            <a:normAutofit fontScale="90000"/>
          </a:bodyPr>
          <a:lstStyle/>
          <a:p>
            <a:r>
              <a:rPr lang="en-US">
                <a:latin typeface="Helvetica"/>
                <a:cs typeface="Helvetica"/>
              </a:rPr>
              <a:t>Rancho Monserate, Rancho Viejo, and HQ B-Plant Emergency Generators (530023)</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768264526"/>
              </p:ext>
            </p:extLst>
          </p:nvPr>
        </p:nvGraphicFramePr>
        <p:xfrm>
          <a:off x="836279" y="5009526"/>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p>
                    <a:p>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530023</a:t>
                      </a:r>
                    </a:p>
                  </a:txBody>
                  <a:tcPr/>
                </a:tc>
                <a:tc>
                  <a:txBody>
                    <a:bodyPr/>
                    <a:lstStyle/>
                    <a:p>
                      <a:r>
                        <a:rPr lang="en-US">
                          <a:solidFill>
                            <a:srgbClr val="000000"/>
                          </a:solidFill>
                        </a:rPr>
                        <a:t>$525,000*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$525,000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3170103" y="1262455"/>
            <a:ext cx="8874655" cy="2016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to in-kind replacements of the obsolete emergency generators at Rancho </a:t>
            </a:r>
            <a:r>
              <a:rPr lang="en-US" err="1">
                <a:cs typeface="Calibri"/>
              </a:rPr>
              <a:t>Monserate</a:t>
            </a:r>
            <a:r>
              <a:rPr lang="en-US">
                <a:cs typeface="Calibri"/>
              </a:rPr>
              <a:t>, Rancho Viejos, and HQ B-Plant lift stations.</a:t>
            </a:r>
            <a:endParaRPr lang="en-US"/>
          </a:p>
          <a:p>
            <a:endParaRPr lang="en-US">
              <a:cs typeface="Calibri"/>
            </a:endParaRPr>
          </a:p>
          <a:p>
            <a:r>
              <a:rPr lang="en-US">
                <a:cs typeface="Calibri"/>
              </a:rPr>
              <a:t>Project Rationale: The project will provide a backup power source for critical sewer infrastructure. Existing equipment has exceeded its useful life.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5F1E6A6E-6A5A-67D2-30F2-6781956D7D0E}"/>
              </a:ext>
            </a:extLst>
          </p:cNvPr>
          <p:cNvPicPr>
            <a:picLocks noChangeAspect="1"/>
          </p:cNvPicPr>
          <p:nvPr/>
        </p:nvPicPr>
        <p:blipFill>
          <a:blip r:embed="rId3"/>
          <a:stretch>
            <a:fillRect/>
          </a:stretch>
        </p:blipFill>
        <p:spPr>
          <a:xfrm>
            <a:off x="146822" y="1331071"/>
            <a:ext cx="3028950" cy="3312354"/>
          </a:xfrm>
          <a:prstGeom prst="rect">
            <a:avLst/>
          </a:prstGeom>
        </p:spPr>
      </p:pic>
      <p:sp>
        <p:nvSpPr>
          <p:cNvPr id="6" name="TextBox 5">
            <a:extLst>
              <a:ext uri="{FF2B5EF4-FFF2-40B4-BE49-F238E27FC236}">
                <a16:creationId xmlns:a16="http://schemas.microsoft.com/office/drawing/2014/main" id="{64697D81-CCF6-2183-F2DE-9EDE67E11790}"/>
              </a:ext>
            </a:extLst>
          </p:cNvPr>
          <p:cNvSpPr txBox="1"/>
          <p:nvPr/>
        </p:nvSpPr>
        <p:spPr>
          <a:xfrm>
            <a:off x="836096" y="6463961"/>
            <a:ext cx="22191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*Grant funding dependent</a:t>
            </a:r>
            <a:endParaRPr lang="en-US" sz="1400"/>
          </a:p>
        </p:txBody>
      </p:sp>
      <p:sp>
        <p:nvSpPr>
          <p:cNvPr id="14" name="TextBox 13">
            <a:extLst>
              <a:ext uri="{FF2B5EF4-FFF2-40B4-BE49-F238E27FC236}">
                <a16:creationId xmlns:a16="http://schemas.microsoft.com/office/drawing/2014/main" id="{5C64FAEF-6F43-0A2A-79A8-5ABE2E2E4964}"/>
              </a:ext>
            </a:extLst>
          </p:cNvPr>
          <p:cNvSpPr txBox="1"/>
          <p:nvPr/>
        </p:nvSpPr>
        <p:spPr>
          <a:xfrm>
            <a:off x="3534653" y="3691638"/>
            <a:ext cx="13854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JAN 2025</a:t>
            </a:r>
            <a:endParaRPr lang="en-US" sz="1200">
              <a:ea typeface="Calibri"/>
              <a:cs typeface="Calibri"/>
            </a:endParaRPr>
          </a:p>
        </p:txBody>
      </p:sp>
      <p:sp>
        <p:nvSpPr>
          <p:cNvPr id="16" name="TextBox 15">
            <a:extLst>
              <a:ext uri="{FF2B5EF4-FFF2-40B4-BE49-F238E27FC236}">
                <a16:creationId xmlns:a16="http://schemas.microsoft.com/office/drawing/2014/main" id="{E7CB8492-BE2E-5926-88B9-89BCC5664B3C}"/>
              </a:ext>
            </a:extLst>
          </p:cNvPr>
          <p:cNvSpPr txBox="1"/>
          <p:nvPr/>
        </p:nvSpPr>
        <p:spPr>
          <a:xfrm>
            <a:off x="7916883" y="3691638"/>
            <a:ext cx="12727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 2025</a:t>
            </a:r>
            <a:endParaRPr lang="en-US" sz="1200">
              <a:solidFill>
                <a:srgbClr val="FFFFFF"/>
              </a:solidFill>
              <a:ea typeface="Calibri"/>
              <a:cs typeface="Calibri"/>
            </a:endParaRPr>
          </a:p>
        </p:txBody>
      </p:sp>
      <p:sp>
        <p:nvSpPr>
          <p:cNvPr id="15" name="TextBox 14">
            <a:extLst>
              <a:ext uri="{FF2B5EF4-FFF2-40B4-BE49-F238E27FC236}">
                <a16:creationId xmlns:a16="http://schemas.microsoft.com/office/drawing/2014/main" id="{F1BAA39B-CD24-E18D-41E6-918604DF44BC}"/>
              </a:ext>
            </a:extLst>
          </p:cNvPr>
          <p:cNvSpPr txBox="1"/>
          <p:nvPr/>
        </p:nvSpPr>
        <p:spPr>
          <a:xfrm>
            <a:off x="3354992" y="2987697"/>
            <a:ext cx="120823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ea typeface="Calibri"/>
                <a:cs typeface="Calibri"/>
              </a:rPr>
              <a:t>Coordination w/EPA</a:t>
            </a:r>
          </a:p>
        </p:txBody>
      </p:sp>
      <p:sp>
        <p:nvSpPr>
          <p:cNvPr id="20" name="TextBox 19">
            <a:extLst>
              <a:ext uri="{FF2B5EF4-FFF2-40B4-BE49-F238E27FC236}">
                <a16:creationId xmlns:a16="http://schemas.microsoft.com/office/drawing/2014/main" id="{F0FF8688-93FD-C2B4-D146-2B8C2C6D8945}"/>
              </a:ext>
            </a:extLst>
          </p:cNvPr>
          <p:cNvSpPr txBox="1"/>
          <p:nvPr/>
        </p:nvSpPr>
        <p:spPr>
          <a:xfrm>
            <a:off x="7811870" y="4385610"/>
            <a:ext cx="10876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  Ongoing</a:t>
            </a:r>
            <a:endParaRPr lang="en-US" sz="1600"/>
          </a:p>
        </p:txBody>
      </p:sp>
    </p:spTree>
    <p:extLst>
      <p:ext uri="{BB962C8B-B14F-4D97-AF65-F5344CB8AC3E}">
        <p14:creationId xmlns:p14="http://schemas.microsoft.com/office/powerpoint/2010/main" val="3389944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47DE-E86E-2D76-EA08-A83200C7D8FD}"/>
              </a:ext>
            </a:extLst>
          </p:cNvPr>
          <p:cNvSpPr>
            <a:spLocks noGrp="1"/>
          </p:cNvSpPr>
          <p:nvPr>
            <p:ph type="title"/>
          </p:nvPr>
        </p:nvSpPr>
        <p:spPr/>
        <p:txBody>
          <a:bodyPr/>
          <a:lstStyle/>
          <a:p>
            <a:r>
              <a:rPr lang="en-US">
                <a:latin typeface="Helvetica"/>
                <a:cs typeface="Helvetica"/>
              </a:rPr>
              <a:t>Questions?</a:t>
            </a:r>
            <a:endParaRPr lang="en-US"/>
          </a:p>
        </p:txBody>
      </p:sp>
    </p:spTree>
    <p:extLst>
      <p:ext uri="{BB962C8B-B14F-4D97-AF65-F5344CB8AC3E}">
        <p14:creationId xmlns:p14="http://schemas.microsoft.com/office/powerpoint/2010/main" val="3422395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2B17CB-7E63-A46E-A170-2F436676CFC8}"/>
              </a:ext>
            </a:extLst>
          </p:cNvPr>
          <p:cNvPicPr>
            <a:picLocks noChangeAspect="1"/>
          </p:cNvPicPr>
          <p:nvPr/>
        </p:nvPicPr>
        <p:blipFill>
          <a:blip r:embed="rId3"/>
          <a:stretch>
            <a:fillRect/>
          </a:stretch>
        </p:blipFill>
        <p:spPr>
          <a:xfrm>
            <a:off x="5428013" y="2893866"/>
            <a:ext cx="5368636" cy="2262748"/>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96817"/>
            <a:ext cx="10515600" cy="607890"/>
          </a:xfrm>
        </p:spPr>
        <p:txBody>
          <a:bodyPr>
            <a:normAutofit fontScale="90000"/>
          </a:bodyPr>
          <a:lstStyle/>
          <a:p>
            <a:r>
              <a:rPr lang="en-US">
                <a:latin typeface="Helvetica"/>
                <a:cs typeface="Helvetica"/>
              </a:rPr>
              <a:t>West Lilac, Rancho Amigos and </a:t>
            </a:r>
            <a:r>
              <a:rPr lang="en-US" err="1">
                <a:latin typeface="Helvetica"/>
                <a:cs typeface="Helvetica"/>
              </a:rPr>
              <a:t>Dentro</a:t>
            </a:r>
            <a:r>
              <a:rPr lang="en-US">
                <a:latin typeface="Helvetica"/>
                <a:cs typeface="Helvetica"/>
              </a:rPr>
              <a:t> De Lomas Pump Stations (600013)</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719641200"/>
              </p:ext>
            </p:extLst>
          </p:nvPr>
        </p:nvGraphicFramePr>
        <p:xfrm>
          <a:off x="847485" y="5240897"/>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600013</a:t>
                      </a:r>
                    </a:p>
                  </a:txBody>
                  <a:tcPr/>
                </a:tc>
                <a:tc>
                  <a:txBody>
                    <a:bodyPr/>
                    <a:lstStyle/>
                    <a:p>
                      <a:r>
                        <a:rPr lang="en-US">
                          <a:solidFill>
                            <a:srgbClr val="000000"/>
                          </a:solidFill>
                        </a:rPr>
                        <a:t>$4,500,000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$4,500,000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105026" y="1411415"/>
            <a:ext cx="637826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three (3) pump stations to provide water to the Hutton-Turner-Gopher Tank zones. </a:t>
            </a:r>
          </a:p>
          <a:p>
            <a:endParaRPr lang="en-US">
              <a:cs typeface="Calibri"/>
            </a:endParaRPr>
          </a:p>
          <a:p>
            <a:r>
              <a:rPr lang="en-US">
                <a:cs typeface="Calibri"/>
              </a:rPr>
              <a:t>Project Rationale: Required operational project to deliver water to the District's southern pressure zones absent SDCWA supply. </a:t>
            </a: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C030E38B-6E52-EDC1-21B0-85A65BB4334D}"/>
              </a:ext>
            </a:extLst>
          </p:cNvPr>
          <p:cNvPicPr>
            <a:picLocks noChangeAspect="1"/>
          </p:cNvPicPr>
          <p:nvPr/>
        </p:nvPicPr>
        <p:blipFill rotWithShape="1">
          <a:blip r:embed="rId4"/>
          <a:srcRect r="8892" b="-229"/>
          <a:stretch/>
        </p:blipFill>
        <p:spPr>
          <a:xfrm>
            <a:off x="182377" y="1413137"/>
            <a:ext cx="4755538" cy="2966574"/>
          </a:xfrm>
          <a:prstGeom prst="rect">
            <a:avLst/>
          </a:prstGeom>
        </p:spPr>
      </p:pic>
      <p:sp>
        <p:nvSpPr>
          <p:cNvPr id="9" name="TextBox 8">
            <a:extLst>
              <a:ext uri="{FF2B5EF4-FFF2-40B4-BE49-F238E27FC236}">
                <a16:creationId xmlns:a16="http://schemas.microsoft.com/office/drawing/2014/main" id="{DFCF76F2-8C53-405A-84C3-478D9EA5D302}"/>
              </a:ext>
            </a:extLst>
          </p:cNvPr>
          <p:cNvSpPr txBox="1"/>
          <p:nvPr/>
        </p:nvSpPr>
        <p:spPr>
          <a:xfrm>
            <a:off x="5440482" y="3864305"/>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p>
        </p:txBody>
      </p:sp>
      <p:sp>
        <p:nvSpPr>
          <p:cNvPr id="11" name="TextBox 10">
            <a:extLst>
              <a:ext uri="{FF2B5EF4-FFF2-40B4-BE49-F238E27FC236}">
                <a16:creationId xmlns:a16="http://schemas.microsoft.com/office/drawing/2014/main" id="{25281A14-BC17-45B6-0106-E25ED843023C}"/>
              </a:ext>
            </a:extLst>
          </p:cNvPr>
          <p:cNvSpPr txBox="1"/>
          <p:nvPr/>
        </p:nvSpPr>
        <p:spPr>
          <a:xfrm>
            <a:off x="9920169" y="3852483"/>
            <a:ext cx="134111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endParaRPr lang="en-US" sz="1100">
              <a:solidFill>
                <a:srgbClr val="FFFFFF"/>
              </a:solidFill>
            </a:endParaRPr>
          </a:p>
        </p:txBody>
      </p:sp>
      <p:sp>
        <p:nvSpPr>
          <p:cNvPr id="12" name="TextBox 11">
            <a:extLst>
              <a:ext uri="{FF2B5EF4-FFF2-40B4-BE49-F238E27FC236}">
                <a16:creationId xmlns:a16="http://schemas.microsoft.com/office/drawing/2014/main" id="{4FA40BCE-3C24-71C6-06C1-915CD0CEC238}"/>
              </a:ext>
            </a:extLst>
          </p:cNvPr>
          <p:cNvSpPr txBox="1"/>
          <p:nvPr/>
        </p:nvSpPr>
        <p:spPr>
          <a:xfrm>
            <a:off x="7274031" y="3841655"/>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OCT 2024</a:t>
            </a:r>
          </a:p>
        </p:txBody>
      </p:sp>
      <p:sp>
        <p:nvSpPr>
          <p:cNvPr id="14" name="TextBox 13">
            <a:extLst>
              <a:ext uri="{FF2B5EF4-FFF2-40B4-BE49-F238E27FC236}">
                <a16:creationId xmlns:a16="http://schemas.microsoft.com/office/drawing/2014/main" id="{BCE3E940-023C-E47E-06F9-1D1D36507086}"/>
              </a:ext>
            </a:extLst>
          </p:cNvPr>
          <p:cNvSpPr txBox="1"/>
          <p:nvPr/>
        </p:nvSpPr>
        <p:spPr>
          <a:xfrm>
            <a:off x="5314603" y="3168335"/>
            <a:ext cx="11333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  Construction</a:t>
            </a:r>
          </a:p>
        </p:txBody>
      </p:sp>
      <p:sp>
        <p:nvSpPr>
          <p:cNvPr id="15" name="TextBox 14">
            <a:extLst>
              <a:ext uri="{FF2B5EF4-FFF2-40B4-BE49-F238E27FC236}">
                <a16:creationId xmlns:a16="http://schemas.microsoft.com/office/drawing/2014/main" id="{7212C61D-B400-AAE1-BF1C-D5A3EB671876}"/>
              </a:ext>
            </a:extLst>
          </p:cNvPr>
          <p:cNvSpPr txBox="1"/>
          <p:nvPr/>
        </p:nvSpPr>
        <p:spPr>
          <a:xfrm>
            <a:off x="6988191" y="2997376"/>
            <a:ext cx="11333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ea typeface="Calibri"/>
                <a:cs typeface="Calibri"/>
              </a:rPr>
              <a:t>Pump </a:t>
            </a:r>
            <a:endParaRPr lang="en-US"/>
          </a:p>
          <a:p>
            <a:pPr algn="ctr"/>
            <a:r>
              <a:rPr lang="en-US" sz="1100">
                <a:ea typeface="Calibri"/>
                <a:cs typeface="Calibri"/>
              </a:rPr>
              <a:t>Stations </a:t>
            </a:r>
            <a:endParaRPr lang="en-US">
              <a:ea typeface="Calibri"/>
              <a:cs typeface="Calibri"/>
            </a:endParaRPr>
          </a:p>
          <a:p>
            <a:pPr algn="ctr"/>
            <a:r>
              <a:rPr lang="en-US" sz="1100">
                <a:ea typeface="Calibri"/>
                <a:cs typeface="Calibri"/>
              </a:rPr>
              <a:t>On-line</a:t>
            </a:r>
            <a:endParaRPr lang="en-US">
              <a:ea typeface="Calibri"/>
              <a:cs typeface="Calibri"/>
            </a:endParaRPr>
          </a:p>
        </p:txBody>
      </p:sp>
      <p:sp>
        <p:nvSpPr>
          <p:cNvPr id="16" name="TextBox 15">
            <a:extLst>
              <a:ext uri="{FF2B5EF4-FFF2-40B4-BE49-F238E27FC236}">
                <a16:creationId xmlns:a16="http://schemas.microsoft.com/office/drawing/2014/main" id="{9AEB1DFB-78E7-0471-B53A-879CBEAC4545}"/>
              </a:ext>
            </a:extLst>
          </p:cNvPr>
          <p:cNvSpPr txBox="1"/>
          <p:nvPr/>
        </p:nvSpPr>
        <p:spPr>
          <a:xfrm>
            <a:off x="7946965" y="4484515"/>
            <a:ext cx="1133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Calibri"/>
              </a:rPr>
              <a:t>Notice of Completion</a:t>
            </a:r>
          </a:p>
        </p:txBody>
      </p:sp>
      <p:sp>
        <p:nvSpPr>
          <p:cNvPr id="18" name="TextBox 17">
            <a:extLst>
              <a:ext uri="{FF2B5EF4-FFF2-40B4-BE49-F238E27FC236}">
                <a16:creationId xmlns:a16="http://schemas.microsoft.com/office/drawing/2014/main" id="{A6D6DCE4-C2DE-A517-C7BF-1B9EC2E29290}"/>
              </a:ext>
            </a:extLst>
          </p:cNvPr>
          <p:cNvSpPr txBox="1"/>
          <p:nvPr/>
        </p:nvSpPr>
        <p:spPr>
          <a:xfrm>
            <a:off x="8174574" y="3841655"/>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MAR 2025</a:t>
            </a:r>
          </a:p>
        </p:txBody>
      </p:sp>
    </p:spTree>
    <p:extLst>
      <p:ext uri="{BB962C8B-B14F-4D97-AF65-F5344CB8AC3E}">
        <p14:creationId xmlns:p14="http://schemas.microsoft.com/office/powerpoint/2010/main" val="33816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6B0648C2-0557-C101-9D5F-B912098D4834}"/>
              </a:ext>
            </a:extLst>
          </p:cNvPr>
          <p:cNvPicPr>
            <a:picLocks noChangeAspect="1"/>
          </p:cNvPicPr>
          <p:nvPr/>
        </p:nvPicPr>
        <p:blipFill>
          <a:blip r:embed="rId2"/>
          <a:stretch>
            <a:fillRect/>
          </a:stretch>
        </p:blipFill>
        <p:spPr>
          <a:xfrm>
            <a:off x="6029660" y="3474449"/>
            <a:ext cx="4549735" cy="1898669"/>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District Headquarters (300008)</a:t>
            </a:r>
            <a:endParaRPr lang="en-US"/>
          </a:p>
        </p:txBody>
      </p:sp>
      <p:pic>
        <p:nvPicPr>
          <p:cNvPr id="7" name="Picture 6">
            <a:extLst>
              <a:ext uri="{FF2B5EF4-FFF2-40B4-BE49-F238E27FC236}">
                <a16:creationId xmlns:a16="http://schemas.microsoft.com/office/drawing/2014/main" id="{78032720-93AB-2314-575F-01F0347D1EBF}"/>
              </a:ext>
            </a:extLst>
          </p:cNvPr>
          <p:cNvPicPr>
            <a:picLocks noChangeAspect="1"/>
          </p:cNvPicPr>
          <p:nvPr/>
        </p:nvPicPr>
        <p:blipFill rotWithShape="1">
          <a:blip r:embed="rId3"/>
          <a:srcRect r="10044" b="267"/>
          <a:stretch/>
        </p:blipFill>
        <p:spPr>
          <a:xfrm>
            <a:off x="123137" y="1284252"/>
            <a:ext cx="4945176" cy="3008079"/>
          </a:xfrm>
          <a:prstGeom prst="rect">
            <a:avLst/>
          </a:prstGeom>
        </p:spPr>
      </p:pic>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155519342"/>
              </p:ext>
            </p:extLst>
          </p:nvPr>
        </p:nvGraphicFramePr>
        <p:xfrm>
          <a:off x="835581" y="5388069"/>
          <a:ext cx="9643013" cy="1371600"/>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82232">
                  <a:extLst>
                    <a:ext uri="{9D8B030D-6E8A-4147-A177-3AD203B41FA5}">
                      <a16:colId xmlns:a16="http://schemas.microsoft.com/office/drawing/2014/main" val="614125002"/>
                    </a:ext>
                  </a:extLst>
                </a:gridCol>
                <a:gridCol w="1283456">
                  <a:extLst>
                    <a:ext uri="{9D8B030D-6E8A-4147-A177-3AD203B41FA5}">
                      <a16:colId xmlns:a16="http://schemas.microsoft.com/office/drawing/2014/main" val="1441566333"/>
                    </a:ext>
                  </a:extLst>
                </a:gridCol>
                <a:gridCol w="1448405">
                  <a:extLst>
                    <a:ext uri="{9D8B030D-6E8A-4147-A177-3AD203B41FA5}">
                      <a16:colId xmlns:a16="http://schemas.microsoft.com/office/drawing/2014/main" val="2468732103"/>
                    </a:ext>
                  </a:extLst>
                </a:gridCol>
              </a:tblGrid>
              <a:tr h="24602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430551">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solidFill>
                            <a:srgbClr val="000000"/>
                          </a:solidFill>
                        </a:rPr>
                        <a:t>Year 4      </a:t>
                      </a:r>
                      <a:endParaRPr lang="en-US"/>
                    </a:p>
                    <a:p>
                      <a:pPr marL="0" marR="0" lvl="0" indent="0" algn="l">
                        <a:lnSpc>
                          <a:spcPct val="100000"/>
                        </a:lnSpc>
                        <a:spcBef>
                          <a:spcPts val="0"/>
                        </a:spcBef>
                        <a:spcAft>
                          <a:spcPts val="0"/>
                        </a:spcAft>
                        <a:buClrTx/>
                        <a:buSzTx/>
                        <a:buFontTx/>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246029">
                <a:tc>
                  <a:txBody>
                    <a:bodyPr/>
                    <a:lstStyle/>
                    <a:p>
                      <a:pPr lvl="0">
                        <a:buNone/>
                      </a:pPr>
                      <a:r>
                        <a:rPr lang="en-US">
                          <a:solidFill>
                            <a:srgbClr val="000000"/>
                          </a:solidFill>
                        </a:rPr>
                        <a:t>300008</a:t>
                      </a:r>
                    </a:p>
                  </a:txBody>
                  <a:tcPr/>
                </a:tc>
                <a:tc>
                  <a:txBody>
                    <a:bodyPr/>
                    <a:lstStyle/>
                    <a:p>
                      <a:r>
                        <a:rPr lang="en-US">
                          <a:solidFill>
                            <a:srgbClr val="000000"/>
                          </a:solidFill>
                        </a:rPr>
                        <a:t>$500,000</a:t>
                      </a:r>
                      <a:endParaRPr lang="en-US" sz="1800">
                        <a:solidFill>
                          <a:srgbClr val="000000"/>
                        </a:solidFill>
                      </a:endParaRPr>
                    </a:p>
                  </a:txBody>
                  <a:tcPr/>
                </a:tc>
                <a:tc>
                  <a:txBody>
                    <a:bodyPr/>
                    <a:lstStyle/>
                    <a:p>
                      <a:r>
                        <a:rPr lang="en-US">
                          <a:solidFill>
                            <a:srgbClr val="000000"/>
                          </a:solidFill>
                        </a:rPr>
                        <a:t>$500,000</a:t>
                      </a:r>
                    </a:p>
                  </a:txBody>
                  <a:tcPr/>
                </a:tc>
                <a:tc>
                  <a:txBody>
                    <a:bodyPr/>
                    <a:lstStyle/>
                    <a:p>
                      <a:r>
                        <a:rPr lang="en-US">
                          <a:solidFill>
                            <a:srgbClr val="000000"/>
                          </a:solidFill>
                        </a:rPr>
                        <a:t>$1,000,000</a:t>
                      </a:r>
                    </a:p>
                  </a:txBody>
                  <a:tcPr/>
                </a:tc>
                <a:tc>
                  <a:txBody>
                    <a:bodyPr/>
                    <a:lstStyle/>
                    <a:p>
                      <a:r>
                        <a:rPr lang="en-US">
                          <a:solidFill>
                            <a:srgbClr val="000000"/>
                          </a:solidFill>
                        </a:rPr>
                        <a:t>$4,000,000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$ 6,000,000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075372" y="1286457"/>
            <a:ext cx="699534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Scope of Work: Repair and replace necessary facilities for on-going operations and explore options for long-term District facilities plan with the recently re-established Ad-Hoc committee. </a:t>
            </a:r>
          </a:p>
          <a:p>
            <a:endParaRPr lang="en-US" sz="1600" dirty="0">
              <a:cs typeface="Calibri"/>
            </a:endParaRPr>
          </a:p>
          <a:p>
            <a:r>
              <a:rPr lang="en-US" sz="1600" dirty="0">
                <a:cs typeface="Calibri"/>
              </a:rPr>
              <a:t>Project Rationale: </a:t>
            </a:r>
            <a:r>
              <a:rPr lang="en-US" sz="1600" dirty="0">
                <a:latin typeface="Calibri"/>
                <a:cs typeface="Helvetica"/>
              </a:rPr>
              <a:t>The project will fund roof and HVAC upgrades in the Admin Building in FY24/25 to maintain adequate facilities in the near-term and explore feasibility of a long-term facilities solution of either re-development of the existing site and relocation of District facilities or extending the useful life of existing facilities through significant upgrades. Facilities support day-to-day administration and operations of the District. </a:t>
            </a:r>
          </a:p>
        </p:txBody>
      </p:sp>
      <p:sp>
        <p:nvSpPr>
          <p:cNvPr id="8" name="TextBox 7">
            <a:extLst>
              <a:ext uri="{FF2B5EF4-FFF2-40B4-BE49-F238E27FC236}">
                <a16:creationId xmlns:a16="http://schemas.microsoft.com/office/drawing/2014/main" id="{600508D8-D975-596A-A566-5562FF2BA889}"/>
              </a:ext>
            </a:extLst>
          </p:cNvPr>
          <p:cNvSpPr txBox="1"/>
          <p:nvPr/>
        </p:nvSpPr>
        <p:spPr>
          <a:xfrm>
            <a:off x="6022601" y="4247752"/>
            <a:ext cx="8510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rPr>
              <a:t>JULY 2024</a:t>
            </a:r>
            <a:endParaRPr lang="en-US" sz="1100" dirty="0"/>
          </a:p>
        </p:txBody>
      </p:sp>
      <p:sp>
        <p:nvSpPr>
          <p:cNvPr id="9" name="TextBox 8">
            <a:extLst>
              <a:ext uri="{FF2B5EF4-FFF2-40B4-BE49-F238E27FC236}">
                <a16:creationId xmlns:a16="http://schemas.microsoft.com/office/drawing/2014/main" id="{B97D56F6-9181-1ABD-2722-5A6FCFD65191}"/>
              </a:ext>
            </a:extLst>
          </p:cNvPr>
          <p:cNvSpPr txBox="1"/>
          <p:nvPr/>
        </p:nvSpPr>
        <p:spPr>
          <a:xfrm>
            <a:off x="9785867" y="4259207"/>
            <a:ext cx="13854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cs typeface="Calibri"/>
              </a:rPr>
              <a:t>JUNE 2025</a:t>
            </a:r>
            <a:endParaRPr lang="en-US" sz="1100" dirty="0">
              <a:solidFill>
                <a:srgbClr val="FFFFFF"/>
              </a:solidFill>
            </a:endParaRPr>
          </a:p>
        </p:txBody>
      </p:sp>
      <p:sp>
        <p:nvSpPr>
          <p:cNvPr id="10" name="TextBox 9">
            <a:extLst>
              <a:ext uri="{FF2B5EF4-FFF2-40B4-BE49-F238E27FC236}">
                <a16:creationId xmlns:a16="http://schemas.microsoft.com/office/drawing/2014/main" id="{6D1C9AFD-A116-6946-0DC8-1C53CEF8C908}"/>
              </a:ext>
            </a:extLst>
          </p:cNvPr>
          <p:cNvSpPr txBox="1"/>
          <p:nvPr/>
        </p:nvSpPr>
        <p:spPr>
          <a:xfrm>
            <a:off x="6566888" y="4827713"/>
            <a:ext cx="11232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Design</a:t>
            </a:r>
            <a:endParaRPr lang="en-US" sz="1400" dirty="0"/>
          </a:p>
        </p:txBody>
      </p:sp>
      <p:sp>
        <p:nvSpPr>
          <p:cNvPr id="11" name="TextBox 10">
            <a:extLst>
              <a:ext uri="{FF2B5EF4-FFF2-40B4-BE49-F238E27FC236}">
                <a16:creationId xmlns:a16="http://schemas.microsoft.com/office/drawing/2014/main" id="{46E6B001-BC76-A712-092B-CEDE1AAE9AD5}"/>
              </a:ext>
            </a:extLst>
          </p:cNvPr>
          <p:cNvSpPr txBox="1"/>
          <p:nvPr/>
        </p:nvSpPr>
        <p:spPr>
          <a:xfrm>
            <a:off x="9520558" y="4900050"/>
            <a:ext cx="112815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ea typeface="Calibri"/>
                <a:cs typeface="Calibri"/>
              </a:rPr>
              <a:t>Construction</a:t>
            </a:r>
          </a:p>
        </p:txBody>
      </p:sp>
      <p:sp>
        <p:nvSpPr>
          <p:cNvPr id="13" name="TextBox 12">
            <a:extLst>
              <a:ext uri="{FF2B5EF4-FFF2-40B4-BE49-F238E27FC236}">
                <a16:creationId xmlns:a16="http://schemas.microsoft.com/office/drawing/2014/main" id="{D39AF9A0-7402-02A6-13AA-48283BD24544}"/>
              </a:ext>
            </a:extLst>
          </p:cNvPr>
          <p:cNvSpPr txBox="1"/>
          <p:nvPr/>
        </p:nvSpPr>
        <p:spPr>
          <a:xfrm>
            <a:off x="9095533" y="4255704"/>
            <a:ext cx="90230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rPr>
              <a:t>APR 2025</a:t>
            </a:r>
            <a:endParaRPr lang="en-US" sz="1100" dirty="0"/>
          </a:p>
        </p:txBody>
      </p:sp>
      <p:sp>
        <p:nvSpPr>
          <p:cNvPr id="40" name="TextBox 39">
            <a:extLst>
              <a:ext uri="{FF2B5EF4-FFF2-40B4-BE49-F238E27FC236}">
                <a16:creationId xmlns:a16="http://schemas.microsoft.com/office/drawing/2014/main" id="{97EFAB06-4388-A59E-2441-93B45CE504AC}"/>
              </a:ext>
            </a:extLst>
          </p:cNvPr>
          <p:cNvSpPr txBox="1"/>
          <p:nvPr/>
        </p:nvSpPr>
        <p:spPr>
          <a:xfrm>
            <a:off x="8304527" y="4259207"/>
            <a:ext cx="90230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rPr>
              <a:t>MAR 2025</a:t>
            </a:r>
            <a:endParaRPr lang="en-US" sz="1100" dirty="0"/>
          </a:p>
        </p:txBody>
      </p:sp>
      <p:sp>
        <p:nvSpPr>
          <p:cNvPr id="41" name="TextBox 40">
            <a:extLst>
              <a:ext uri="{FF2B5EF4-FFF2-40B4-BE49-F238E27FC236}">
                <a16:creationId xmlns:a16="http://schemas.microsoft.com/office/drawing/2014/main" id="{2654CD17-0D9F-E1F6-E17B-093958E6DE1D}"/>
              </a:ext>
            </a:extLst>
          </p:cNvPr>
          <p:cNvSpPr txBox="1"/>
          <p:nvPr/>
        </p:nvSpPr>
        <p:spPr>
          <a:xfrm>
            <a:off x="8193232" y="4784633"/>
            <a:ext cx="9023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cs typeface="Calibri"/>
              </a:rPr>
              <a:t>Out to </a:t>
            </a:r>
          </a:p>
          <a:p>
            <a:pPr algn="ctr"/>
            <a:r>
              <a:rPr lang="en-US" sz="1200" dirty="0">
                <a:cs typeface="Calibri"/>
              </a:rPr>
              <a:t>Bid</a:t>
            </a:r>
            <a:endParaRPr lang="en-US" sz="1200" dirty="0"/>
          </a:p>
        </p:txBody>
      </p:sp>
      <p:sp>
        <p:nvSpPr>
          <p:cNvPr id="73" name="TextBox 72">
            <a:extLst>
              <a:ext uri="{FF2B5EF4-FFF2-40B4-BE49-F238E27FC236}">
                <a16:creationId xmlns:a16="http://schemas.microsoft.com/office/drawing/2014/main" id="{8D603050-4A2A-72F1-9785-81EEF87678D0}"/>
              </a:ext>
            </a:extLst>
          </p:cNvPr>
          <p:cNvSpPr txBox="1"/>
          <p:nvPr/>
        </p:nvSpPr>
        <p:spPr>
          <a:xfrm>
            <a:off x="8883566" y="3694589"/>
            <a:ext cx="9023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Award</a:t>
            </a:r>
            <a:endParaRPr lang="en-US" sz="1600" dirty="0"/>
          </a:p>
        </p:txBody>
      </p:sp>
    </p:spTree>
    <p:extLst>
      <p:ext uri="{BB962C8B-B14F-4D97-AF65-F5344CB8AC3E}">
        <p14:creationId xmlns:p14="http://schemas.microsoft.com/office/powerpoint/2010/main" val="359454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Pressure Reducing Stations (600007)</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506450009"/>
              </p:ext>
            </p:extLst>
          </p:nvPr>
        </p:nvGraphicFramePr>
        <p:xfrm>
          <a:off x="555552" y="4874561"/>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600007</a:t>
                      </a:r>
                    </a:p>
                  </a:txBody>
                  <a:tcPr/>
                </a:tc>
                <a:tc>
                  <a:txBody>
                    <a:bodyPr/>
                    <a:lstStyle/>
                    <a:p>
                      <a:r>
                        <a:rPr lang="en-US">
                          <a:solidFill>
                            <a:srgbClr val="000000"/>
                          </a:solidFill>
                        </a:rPr>
                        <a:t>$150,000</a:t>
                      </a:r>
                    </a:p>
                  </a:txBody>
                  <a:tcPr/>
                </a:tc>
                <a:tc>
                  <a:txBody>
                    <a:bodyPr/>
                    <a:lstStyle/>
                    <a:p>
                      <a:r>
                        <a:rPr lang="en-US">
                          <a:solidFill>
                            <a:srgbClr val="000000"/>
                          </a:solidFill>
                        </a:rPr>
                        <a:t>$150,000</a:t>
                      </a:r>
                    </a:p>
                  </a:txBody>
                  <a:tcPr/>
                </a:tc>
                <a:tc>
                  <a:txBody>
                    <a:bodyPr/>
                    <a:lstStyle/>
                    <a:p>
                      <a:r>
                        <a:rPr lang="en-US">
                          <a:solidFill>
                            <a:srgbClr val="000000"/>
                          </a:solidFill>
                        </a:rPr>
                        <a:t>$150,000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$450,000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847147" y="1286954"/>
            <a:ext cx="7219612" cy="29019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previously purchased pressure reducing stations district-wide in areas of high pressure.</a:t>
            </a:r>
            <a:endParaRPr lang="en-US"/>
          </a:p>
          <a:p>
            <a:endParaRPr lang="en-US">
              <a:cs typeface="Calibri"/>
            </a:endParaRPr>
          </a:p>
          <a:p>
            <a:r>
              <a:rPr lang="en-US">
                <a:cs typeface="Calibri"/>
              </a:rPr>
              <a:t>Project Rationale: The project will reduce high-pressure zones to extend the useful life of water infrastructure and reduce damage associated with main line breaks.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8" name="Picture 7">
            <a:extLst>
              <a:ext uri="{FF2B5EF4-FFF2-40B4-BE49-F238E27FC236}">
                <a16:creationId xmlns:a16="http://schemas.microsoft.com/office/drawing/2014/main" id="{B6ECA1FE-C175-C15F-6647-C85E269D9C2B}"/>
              </a:ext>
            </a:extLst>
          </p:cNvPr>
          <p:cNvPicPr>
            <a:picLocks noChangeAspect="1"/>
          </p:cNvPicPr>
          <p:nvPr/>
        </p:nvPicPr>
        <p:blipFill>
          <a:blip r:embed="rId3"/>
          <a:stretch>
            <a:fillRect/>
          </a:stretch>
        </p:blipFill>
        <p:spPr>
          <a:xfrm>
            <a:off x="132430" y="1397097"/>
            <a:ext cx="4704014" cy="2861592"/>
          </a:xfrm>
          <a:prstGeom prst="rect">
            <a:avLst/>
          </a:prstGeom>
        </p:spPr>
      </p:pic>
      <p:pic>
        <p:nvPicPr>
          <p:cNvPr id="7" name="Picture 6">
            <a:extLst>
              <a:ext uri="{FF2B5EF4-FFF2-40B4-BE49-F238E27FC236}">
                <a16:creationId xmlns:a16="http://schemas.microsoft.com/office/drawing/2014/main" id="{9613DF90-35D5-83C9-D961-CDF8D96DAE89}"/>
              </a:ext>
            </a:extLst>
          </p:cNvPr>
          <p:cNvPicPr>
            <a:picLocks noChangeAspect="1"/>
          </p:cNvPicPr>
          <p:nvPr/>
        </p:nvPicPr>
        <p:blipFill>
          <a:blip r:embed="rId4"/>
          <a:stretch>
            <a:fillRect/>
          </a:stretch>
        </p:blipFill>
        <p:spPr>
          <a:xfrm>
            <a:off x="6091271" y="2739121"/>
            <a:ext cx="5398324" cy="2255568"/>
          </a:xfrm>
          <a:prstGeom prst="rect">
            <a:avLst/>
          </a:prstGeom>
        </p:spPr>
      </p:pic>
      <p:sp>
        <p:nvSpPr>
          <p:cNvPr id="10" name="TextBox 9">
            <a:extLst>
              <a:ext uri="{FF2B5EF4-FFF2-40B4-BE49-F238E27FC236}">
                <a16:creationId xmlns:a16="http://schemas.microsoft.com/office/drawing/2014/main" id="{E63861B1-6FEE-4369-BAC9-8BACB1B69048}"/>
              </a:ext>
            </a:extLst>
          </p:cNvPr>
          <p:cNvSpPr txBox="1"/>
          <p:nvPr/>
        </p:nvSpPr>
        <p:spPr>
          <a:xfrm>
            <a:off x="6171407" y="3731822"/>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 2024</a:t>
            </a:r>
          </a:p>
        </p:txBody>
      </p:sp>
      <p:sp>
        <p:nvSpPr>
          <p:cNvPr id="12" name="TextBox 11">
            <a:extLst>
              <a:ext uri="{FF2B5EF4-FFF2-40B4-BE49-F238E27FC236}">
                <a16:creationId xmlns:a16="http://schemas.microsoft.com/office/drawing/2014/main" id="{7C3C5579-7791-EA07-B818-EC05A0168407}"/>
              </a:ext>
            </a:extLst>
          </p:cNvPr>
          <p:cNvSpPr txBox="1"/>
          <p:nvPr/>
        </p:nvSpPr>
        <p:spPr>
          <a:xfrm>
            <a:off x="10639499" y="3731822"/>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p>
        </p:txBody>
      </p:sp>
      <p:sp>
        <p:nvSpPr>
          <p:cNvPr id="14" name="TextBox 13">
            <a:extLst>
              <a:ext uri="{FF2B5EF4-FFF2-40B4-BE49-F238E27FC236}">
                <a16:creationId xmlns:a16="http://schemas.microsoft.com/office/drawing/2014/main" id="{532C855E-DA73-4199-148B-263F6D893677}"/>
              </a:ext>
            </a:extLst>
          </p:cNvPr>
          <p:cNvSpPr txBox="1"/>
          <p:nvPr/>
        </p:nvSpPr>
        <p:spPr>
          <a:xfrm>
            <a:off x="6092238" y="2945080"/>
            <a:ext cx="1423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
        <p:nvSpPr>
          <p:cNvPr id="15" name="TextBox 14">
            <a:extLst>
              <a:ext uri="{FF2B5EF4-FFF2-40B4-BE49-F238E27FC236}">
                <a16:creationId xmlns:a16="http://schemas.microsoft.com/office/drawing/2014/main" id="{3068F104-964F-3656-1C48-FFF5042A1AE4}"/>
              </a:ext>
            </a:extLst>
          </p:cNvPr>
          <p:cNvSpPr txBox="1"/>
          <p:nvPr/>
        </p:nvSpPr>
        <p:spPr>
          <a:xfrm>
            <a:off x="10382917" y="4383815"/>
            <a:ext cx="966621" cy="318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Tree>
    <p:extLst>
      <p:ext uri="{BB962C8B-B14F-4D97-AF65-F5344CB8AC3E}">
        <p14:creationId xmlns:p14="http://schemas.microsoft.com/office/powerpoint/2010/main" val="728490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Isolation Valve Installation Program (600009)</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964056636"/>
              </p:ext>
            </p:extLst>
          </p:nvPr>
        </p:nvGraphicFramePr>
        <p:xfrm>
          <a:off x="836610" y="5004909"/>
          <a:ext cx="9643019"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347304">
                  <a:extLst>
                    <a:ext uri="{9D8B030D-6E8A-4147-A177-3AD203B41FA5}">
                      <a16:colId xmlns:a16="http://schemas.microsoft.com/office/drawing/2014/main" val="1441566333"/>
                    </a:ext>
                  </a:extLst>
                </a:gridCol>
                <a:gridCol w="1430535">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600009</a:t>
                      </a:r>
                    </a:p>
                  </a:txBody>
                  <a:tcPr/>
                </a:tc>
                <a:tc>
                  <a:txBody>
                    <a:bodyPr/>
                    <a:lstStyle/>
                    <a:p>
                      <a:r>
                        <a:rPr lang="en-US">
                          <a:solidFill>
                            <a:srgbClr val="000000"/>
                          </a:solidFill>
                        </a:rPr>
                        <a:t>$100,000</a:t>
                      </a:r>
                    </a:p>
                  </a:txBody>
                  <a:tcPr/>
                </a:tc>
                <a:tc>
                  <a:txBody>
                    <a:bodyPr/>
                    <a:lstStyle/>
                    <a:p>
                      <a:r>
                        <a:rPr lang="en-US">
                          <a:solidFill>
                            <a:srgbClr val="000000"/>
                          </a:solidFill>
                        </a:rPr>
                        <a:t>$500,000</a:t>
                      </a:r>
                    </a:p>
                  </a:txBody>
                  <a:tcPr/>
                </a:tc>
                <a:tc>
                  <a:txBody>
                    <a:bodyPr/>
                    <a:lstStyle/>
                    <a:p>
                      <a:r>
                        <a:rPr lang="en-US">
                          <a:solidFill>
                            <a:srgbClr val="000000"/>
                          </a:solidFill>
                        </a:rPr>
                        <a:t>$180,000</a:t>
                      </a:r>
                    </a:p>
                  </a:txBody>
                  <a:tcPr/>
                </a:tc>
                <a:tc>
                  <a:txBody>
                    <a:bodyPr/>
                    <a:lstStyle/>
                    <a:p>
                      <a:r>
                        <a:rPr lang="en-US">
                          <a:solidFill>
                            <a:srgbClr val="000000"/>
                          </a:solidFill>
                        </a:rPr>
                        <a:t>$500,000</a:t>
                      </a:r>
                    </a:p>
                  </a:txBody>
                  <a:tcPr/>
                </a:tc>
                <a:tc>
                  <a:txBody>
                    <a:bodyPr/>
                    <a:lstStyle/>
                    <a:p>
                      <a:r>
                        <a:rPr lang="en-US">
                          <a:solidFill>
                            <a:srgbClr val="000000"/>
                          </a:solidFill>
                        </a:rPr>
                        <a:t>$180,000</a:t>
                      </a:r>
                    </a:p>
                  </a:txBody>
                  <a:tcPr/>
                </a:tc>
                <a:tc>
                  <a:txBody>
                    <a:bodyPr/>
                    <a:lstStyle/>
                    <a:p>
                      <a:pPr lvl="0">
                        <a:buNone/>
                      </a:pPr>
                      <a:r>
                        <a:rPr lang="en-US">
                          <a:solidFill>
                            <a:srgbClr val="000000"/>
                          </a:solidFill>
                        </a:rPr>
                        <a:t>$1,460,000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494543" y="1284941"/>
            <a:ext cx="753936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isolation valves district-wide that have exceeded their useful life.</a:t>
            </a:r>
            <a:endParaRPr lang="en-US"/>
          </a:p>
          <a:p>
            <a:endParaRPr lang="en-US">
              <a:cs typeface="Calibri"/>
            </a:endParaRPr>
          </a:p>
          <a:p>
            <a:r>
              <a:rPr lang="en-US">
                <a:cs typeface="Calibri"/>
              </a:rPr>
              <a:t>Project Rationale: The project will reduce the number of customers impacted by service interruptions due to leaks and main breaks and reduce repair time due to valves that don't fully seal. The Project will also replace valves in the broken or open positions.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EF01F366-81A6-4B6C-14DC-3C3C4E691792}"/>
              </a:ext>
            </a:extLst>
          </p:cNvPr>
          <p:cNvPicPr>
            <a:picLocks noChangeAspect="1"/>
          </p:cNvPicPr>
          <p:nvPr/>
        </p:nvPicPr>
        <p:blipFill rotWithShape="1">
          <a:blip r:embed="rId2"/>
          <a:srcRect l="68" t="178" r="5731"/>
          <a:stretch/>
        </p:blipFill>
        <p:spPr>
          <a:xfrm>
            <a:off x="155211" y="1398746"/>
            <a:ext cx="4339884" cy="2552805"/>
          </a:xfrm>
          <a:prstGeom prst="rect">
            <a:avLst/>
          </a:prstGeom>
        </p:spPr>
      </p:pic>
      <p:pic>
        <p:nvPicPr>
          <p:cNvPr id="6" name="Picture 5">
            <a:extLst>
              <a:ext uri="{FF2B5EF4-FFF2-40B4-BE49-F238E27FC236}">
                <a16:creationId xmlns:a16="http://schemas.microsoft.com/office/drawing/2014/main" id="{9B00B3C4-08B3-4385-50C7-3CF7B4336D2B}"/>
              </a:ext>
            </a:extLst>
          </p:cNvPr>
          <p:cNvPicPr>
            <a:picLocks noChangeAspect="1"/>
          </p:cNvPicPr>
          <p:nvPr/>
        </p:nvPicPr>
        <p:blipFill>
          <a:blip r:embed="rId3"/>
          <a:stretch>
            <a:fillRect/>
          </a:stretch>
        </p:blipFill>
        <p:spPr>
          <a:xfrm>
            <a:off x="6368142" y="3327938"/>
            <a:ext cx="5190506" cy="2186296"/>
          </a:xfrm>
          <a:prstGeom prst="rect">
            <a:avLst/>
          </a:prstGeom>
        </p:spPr>
      </p:pic>
      <p:sp>
        <p:nvSpPr>
          <p:cNvPr id="9" name="TextBox 8">
            <a:extLst>
              <a:ext uri="{FF2B5EF4-FFF2-40B4-BE49-F238E27FC236}">
                <a16:creationId xmlns:a16="http://schemas.microsoft.com/office/drawing/2014/main" id="{19B6FBCB-7EF5-A006-31F7-64FFB7BE2097}"/>
              </a:ext>
            </a:extLst>
          </p:cNvPr>
          <p:cNvSpPr txBox="1"/>
          <p:nvPr/>
        </p:nvSpPr>
        <p:spPr>
          <a:xfrm>
            <a:off x="6449881" y="4243262"/>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 2024</a:t>
            </a:r>
          </a:p>
        </p:txBody>
      </p:sp>
      <p:sp>
        <p:nvSpPr>
          <p:cNvPr id="11" name="TextBox 10">
            <a:extLst>
              <a:ext uri="{FF2B5EF4-FFF2-40B4-BE49-F238E27FC236}">
                <a16:creationId xmlns:a16="http://schemas.microsoft.com/office/drawing/2014/main" id="{57FDFF25-0E6C-749A-D964-F10484DF670A}"/>
              </a:ext>
            </a:extLst>
          </p:cNvPr>
          <p:cNvSpPr txBox="1"/>
          <p:nvPr/>
        </p:nvSpPr>
        <p:spPr>
          <a:xfrm>
            <a:off x="10639498" y="4290951"/>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p>
        </p:txBody>
      </p:sp>
      <p:sp>
        <p:nvSpPr>
          <p:cNvPr id="15" name="TextBox 14">
            <a:extLst>
              <a:ext uri="{FF2B5EF4-FFF2-40B4-BE49-F238E27FC236}">
                <a16:creationId xmlns:a16="http://schemas.microsoft.com/office/drawing/2014/main" id="{2EACDEAE-3FFB-25A8-6F33-399C018972EE}"/>
              </a:ext>
            </a:extLst>
          </p:cNvPr>
          <p:cNvSpPr txBox="1"/>
          <p:nvPr/>
        </p:nvSpPr>
        <p:spPr>
          <a:xfrm>
            <a:off x="10471265" y="4924299"/>
            <a:ext cx="19384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
        <p:nvSpPr>
          <p:cNvPr id="17" name="TextBox 16">
            <a:extLst>
              <a:ext uri="{FF2B5EF4-FFF2-40B4-BE49-F238E27FC236}">
                <a16:creationId xmlns:a16="http://schemas.microsoft.com/office/drawing/2014/main" id="{4FBB0A13-C8CB-DC64-8C1E-33A422253370}"/>
              </a:ext>
            </a:extLst>
          </p:cNvPr>
          <p:cNvSpPr txBox="1"/>
          <p:nvPr/>
        </p:nvSpPr>
        <p:spPr>
          <a:xfrm>
            <a:off x="6324797" y="3578430"/>
            <a:ext cx="19384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Tree>
    <p:extLst>
      <p:ext uri="{BB962C8B-B14F-4D97-AF65-F5344CB8AC3E}">
        <p14:creationId xmlns:p14="http://schemas.microsoft.com/office/powerpoint/2010/main" val="2545389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a:extLst>
              <a:ext uri="{FF2B5EF4-FFF2-40B4-BE49-F238E27FC236}">
                <a16:creationId xmlns:a16="http://schemas.microsoft.com/office/drawing/2014/main" id="{D8871F22-7C1E-E150-B04C-F8EB831027BA}"/>
              </a:ext>
            </a:extLst>
          </p:cNvPr>
          <p:cNvPicPr>
            <a:picLocks noChangeAspect="1"/>
          </p:cNvPicPr>
          <p:nvPr/>
        </p:nvPicPr>
        <p:blipFill>
          <a:blip r:embed="rId2"/>
          <a:stretch>
            <a:fillRect/>
          </a:stretch>
        </p:blipFill>
        <p:spPr>
          <a:xfrm>
            <a:off x="5241103" y="2814503"/>
            <a:ext cx="5765641" cy="2406083"/>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Manual Transfer Switches (600058)</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810503119"/>
              </p:ext>
            </p:extLst>
          </p:nvPr>
        </p:nvGraphicFramePr>
        <p:xfrm>
          <a:off x="847485" y="5314917"/>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600058</a:t>
                      </a:r>
                    </a:p>
                  </a:txBody>
                  <a:tcPr/>
                </a:tc>
                <a:tc>
                  <a:txBody>
                    <a:bodyPr/>
                    <a:lstStyle/>
                    <a:p>
                      <a:r>
                        <a:rPr lang="en-US">
                          <a:solidFill>
                            <a:srgbClr val="000000"/>
                          </a:solidFill>
                        </a:rPr>
                        <a:t>$200,000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985349" y="1382961"/>
            <a:ext cx="685067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Scope of Work: Install manual transfer switches at Morro Hills Pump Station, Rainbow Hills Pump Station, and </a:t>
            </a:r>
            <a:r>
              <a:rPr lang="en-US" dirty="0" err="1">
                <a:cs typeface="Calibri"/>
              </a:rPr>
              <a:t>Vallecitos</a:t>
            </a:r>
            <a:r>
              <a:rPr lang="en-US" dirty="0">
                <a:cs typeface="Calibri"/>
              </a:rPr>
              <a:t> Pump Station.  </a:t>
            </a:r>
            <a:endParaRPr lang="en-US" dirty="0"/>
          </a:p>
          <a:p>
            <a:endParaRPr lang="en-US" dirty="0">
              <a:cs typeface="Calibri"/>
            </a:endParaRPr>
          </a:p>
          <a:p>
            <a:r>
              <a:rPr lang="en-US" dirty="0">
                <a:cs typeface="Calibri"/>
              </a:rPr>
              <a:t>Project Rationale: The project will ensure the safety of District staff when switching to backup power during power outages. </a:t>
            </a:r>
          </a:p>
          <a:p>
            <a:endParaRPr lang="en-US" dirty="0">
              <a:cs typeface="Calibri"/>
            </a:endParaRPr>
          </a:p>
          <a:p>
            <a:endParaRPr lang="en-US" dirty="0">
              <a:cs typeface="Calibri"/>
            </a:endParaRPr>
          </a:p>
          <a:p>
            <a:endParaRPr lang="en-US" dirty="0">
              <a:cs typeface="Calibri"/>
            </a:endParaRPr>
          </a:p>
        </p:txBody>
      </p:sp>
      <p:pic>
        <p:nvPicPr>
          <p:cNvPr id="6" name="Picture 7" descr="IMG_0262.jpg">
            <a:extLst>
              <a:ext uri="{FF2B5EF4-FFF2-40B4-BE49-F238E27FC236}">
                <a16:creationId xmlns:a16="http://schemas.microsoft.com/office/drawing/2014/main" id="{9B021748-AEA8-1A96-6864-CDCCCECCD22A}"/>
              </a:ext>
            </a:extLst>
          </p:cNvPr>
          <p:cNvPicPr>
            <a:picLocks noChangeAspect="1"/>
          </p:cNvPicPr>
          <p:nvPr/>
        </p:nvPicPr>
        <p:blipFill>
          <a:blip r:embed="rId3"/>
          <a:stretch>
            <a:fillRect/>
          </a:stretch>
        </p:blipFill>
        <p:spPr>
          <a:xfrm rot="5400000">
            <a:off x="-274010" y="1802584"/>
            <a:ext cx="3247086" cy="2409040"/>
          </a:xfrm>
          <a:prstGeom prst="rect">
            <a:avLst/>
          </a:prstGeom>
        </p:spPr>
      </p:pic>
      <p:pic>
        <p:nvPicPr>
          <p:cNvPr id="8" name="Picture 9">
            <a:extLst>
              <a:ext uri="{FF2B5EF4-FFF2-40B4-BE49-F238E27FC236}">
                <a16:creationId xmlns:a16="http://schemas.microsoft.com/office/drawing/2014/main" id="{EA1E0D56-4AED-4A8E-8FAA-90AA6808AA57}"/>
              </a:ext>
            </a:extLst>
          </p:cNvPr>
          <p:cNvPicPr>
            <a:picLocks noChangeAspect="1"/>
          </p:cNvPicPr>
          <p:nvPr/>
        </p:nvPicPr>
        <p:blipFill>
          <a:blip r:embed="rId4"/>
          <a:stretch>
            <a:fillRect/>
          </a:stretch>
        </p:blipFill>
        <p:spPr>
          <a:xfrm rot="5400000">
            <a:off x="2155750" y="1796714"/>
            <a:ext cx="3234472" cy="2430159"/>
          </a:xfrm>
          <a:prstGeom prst="rect">
            <a:avLst/>
          </a:prstGeom>
        </p:spPr>
      </p:pic>
      <p:sp>
        <p:nvSpPr>
          <p:cNvPr id="9" name="TextBox 8">
            <a:extLst>
              <a:ext uri="{FF2B5EF4-FFF2-40B4-BE49-F238E27FC236}">
                <a16:creationId xmlns:a16="http://schemas.microsoft.com/office/drawing/2014/main" id="{E60461FB-A598-62C3-CFE8-66A527B66847}"/>
              </a:ext>
            </a:extLst>
          </p:cNvPr>
          <p:cNvSpPr txBox="1"/>
          <p:nvPr/>
        </p:nvSpPr>
        <p:spPr>
          <a:xfrm>
            <a:off x="5190506" y="3859482"/>
            <a:ext cx="13854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endParaRPr lang="en-US" sz="1200"/>
          </a:p>
        </p:txBody>
      </p:sp>
      <p:sp>
        <p:nvSpPr>
          <p:cNvPr id="10" name="TextBox 9">
            <a:extLst>
              <a:ext uri="{FF2B5EF4-FFF2-40B4-BE49-F238E27FC236}">
                <a16:creationId xmlns:a16="http://schemas.microsoft.com/office/drawing/2014/main" id="{86F2AA7E-1DE2-0734-89E7-35EC9C0B548B}"/>
              </a:ext>
            </a:extLst>
          </p:cNvPr>
          <p:cNvSpPr txBox="1"/>
          <p:nvPr/>
        </p:nvSpPr>
        <p:spPr>
          <a:xfrm>
            <a:off x="10061455" y="3859479"/>
            <a:ext cx="14052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cs typeface="Calibri"/>
              </a:rPr>
              <a:t>JUNE 2025</a:t>
            </a:r>
            <a:endParaRPr lang="en-US" sz="1200" dirty="0">
              <a:solidFill>
                <a:srgbClr val="FFFFFF"/>
              </a:solidFill>
            </a:endParaRPr>
          </a:p>
        </p:txBody>
      </p:sp>
      <p:sp>
        <p:nvSpPr>
          <p:cNvPr id="12" name="TextBox 11">
            <a:extLst>
              <a:ext uri="{FF2B5EF4-FFF2-40B4-BE49-F238E27FC236}">
                <a16:creationId xmlns:a16="http://schemas.microsoft.com/office/drawing/2014/main" id="{B9A39333-5063-4C45-5A47-C109EE9FABCB}"/>
              </a:ext>
            </a:extLst>
          </p:cNvPr>
          <p:cNvSpPr txBox="1"/>
          <p:nvPr/>
        </p:nvSpPr>
        <p:spPr>
          <a:xfrm>
            <a:off x="8123923" y="4447398"/>
            <a:ext cx="8955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cs typeface="Calibri"/>
              </a:rPr>
              <a:t>Out </a:t>
            </a:r>
          </a:p>
          <a:p>
            <a:pPr algn="ctr"/>
            <a:r>
              <a:rPr lang="en-US" sz="1600" dirty="0">
                <a:cs typeface="Calibri"/>
              </a:rPr>
              <a:t>for Bid</a:t>
            </a:r>
          </a:p>
        </p:txBody>
      </p:sp>
      <p:sp>
        <p:nvSpPr>
          <p:cNvPr id="14" name="TextBox 13">
            <a:extLst>
              <a:ext uri="{FF2B5EF4-FFF2-40B4-BE49-F238E27FC236}">
                <a16:creationId xmlns:a16="http://schemas.microsoft.com/office/drawing/2014/main" id="{9EDFE797-C5D8-4164-D0B9-1C87C04C3E9B}"/>
              </a:ext>
            </a:extLst>
          </p:cNvPr>
          <p:cNvSpPr txBox="1"/>
          <p:nvPr/>
        </p:nvSpPr>
        <p:spPr>
          <a:xfrm>
            <a:off x="8159772" y="3859478"/>
            <a:ext cx="13854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MAR 2025</a:t>
            </a:r>
            <a:endParaRPr lang="en-US" sz="1200" dirty="0"/>
          </a:p>
        </p:txBody>
      </p:sp>
      <p:sp>
        <p:nvSpPr>
          <p:cNvPr id="16" name="TextBox 15">
            <a:extLst>
              <a:ext uri="{FF2B5EF4-FFF2-40B4-BE49-F238E27FC236}">
                <a16:creationId xmlns:a16="http://schemas.microsoft.com/office/drawing/2014/main" id="{D6F6AADC-07A0-0BC9-8E39-E186A2413E20}"/>
              </a:ext>
            </a:extLst>
          </p:cNvPr>
          <p:cNvSpPr txBox="1"/>
          <p:nvPr/>
        </p:nvSpPr>
        <p:spPr>
          <a:xfrm>
            <a:off x="9105061" y="3859479"/>
            <a:ext cx="13854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MAY 2025</a:t>
            </a:r>
            <a:endParaRPr lang="en-US" sz="1200" dirty="0"/>
          </a:p>
        </p:txBody>
      </p:sp>
      <p:sp>
        <p:nvSpPr>
          <p:cNvPr id="17" name="TextBox 16">
            <a:extLst>
              <a:ext uri="{FF2B5EF4-FFF2-40B4-BE49-F238E27FC236}">
                <a16:creationId xmlns:a16="http://schemas.microsoft.com/office/drawing/2014/main" id="{93A72663-15E7-84F2-5206-6BBF41794FFF}"/>
              </a:ext>
            </a:extLst>
          </p:cNvPr>
          <p:cNvSpPr txBox="1"/>
          <p:nvPr/>
        </p:nvSpPr>
        <p:spPr>
          <a:xfrm>
            <a:off x="8777702" y="3021672"/>
            <a:ext cx="13855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ea typeface="Calibri"/>
                <a:cs typeface="Calibri"/>
              </a:rPr>
              <a:t>Bidding &amp;</a:t>
            </a:r>
          </a:p>
          <a:p>
            <a:pPr algn="ctr"/>
            <a:r>
              <a:rPr lang="en-US" sz="1200" dirty="0">
                <a:ea typeface="Calibri"/>
                <a:cs typeface="Calibri"/>
              </a:rPr>
              <a:t>Construction</a:t>
            </a:r>
          </a:p>
        </p:txBody>
      </p:sp>
    </p:spTree>
    <p:extLst>
      <p:ext uri="{BB962C8B-B14F-4D97-AF65-F5344CB8AC3E}">
        <p14:creationId xmlns:p14="http://schemas.microsoft.com/office/powerpoint/2010/main" val="1902187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Camino Del Rey Waterline Relocation (600026)</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522649391"/>
              </p:ext>
            </p:extLst>
          </p:nvPr>
        </p:nvGraphicFramePr>
        <p:xfrm>
          <a:off x="841683" y="5298388"/>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600026</a:t>
                      </a:r>
                    </a:p>
                  </a:txBody>
                  <a:tcPr/>
                </a:tc>
                <a:tc>
                  <a:txBody>
                    <a:bodyPr/>
                    <a:lstStyle/>
                    <a:p>
                      <a:r>
                        <a:rPr lang="en-US">
                          <a:solidFill>
                            <a:srgbClr val="000000"/>
                          </a:solidFill>
                        </a:rPr>
                        <a:t>$100,000</a:t>
                      </a:r>
                    </a:p>
                  </a:txBody>
                  <a:tcPr/>
                </a:tc>
                <a:tc>
                  <a:txBody>
                    <a:bodyPr/>
                    <a:lstStyle/>
                    <a:p>
                      <a:r>
                        <a:rPr lang="en-US">
                          <a:solidFill>
                            <a:srgbClr val="000000"/>
                          </a:solidFill>
                        </a:rPr>
                        <a:t>$25,000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$125,000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951607" y="1280954"/>
            <a:ext cx="709055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Relocate existing water and sewer infrastructure due to the County of San Diego's Road Improvement Project. </a:t>
            </a:r>
            <a:endParaRPr lang="en-US"/>
          </a:p>
          <a:p>
            <a:endParaRPr lang="en-US">
              <a:cs typeface="Calibri"/>
            </a:endParaRPr>
          </a:p>
          <a:p>
            <a:r>
              <a:rPr lang="en-US">
                <a:cs typeface="Calibri"/>
              </a:rPr>
              <a:t>Project Rationale: The project will ensure continuity of service during the County-initiated construction project and upgrade water facilities.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6" name="Picture 3">
            <a:extLst>
              <a:ext uri="{FF2B5EF4-FFF2-40B4-BE49-F238E27FC236}">
                <a16:creationId xmlns:a16="http://schemas.microsoft.com/office/drawing/2014/main" id="{3AFDB0F6-F849-1CC9-85BD-1DE9817032A4}"/>
              </a:ext>
            </a:extLst>
          </p:cNvPr>
          <p:cNvPicPr>
            <a:picLocks noChangeAspect="1"/>
          </p:cNvPicPr>
          <p:nvPr/>
        </p:nvPicPr>
        <p:blipFill rotWithShape="1">
          <a:blip r:embed="rId2"/>
          <a:srcRect r="16512" b="-267"/>
          <a:stretch/>
        </p:blipFill>
        <p:spPr>
          <a:xfrm>
            <a:off x="144225" y="1329527"/>
            <a:ext cx="4810129" cy="2944261"/>
          </a:xfrm>
          <a:prstGeom prst="rect">
            <a:avLst/>
          </a:prstGeom>
        </p:spPr>
      </p:pic>
      <p:pic>
        <p:nvPicPr>
          <p:cNvPr id="8" name="Picture 7">
            <a:extLst>
              <a:ext uri="{FF2B5EF4-FFF2-40B4-BE49-F238E27FC236}">
                <a16:creationId xmlns:a16="http://schemas.microsoft.com/office/drawing/2014/main" id="{B0FA8EAA-FA6C-9BBA-A089-60DF31966C8D}"/>
              </a:ext>
            </a:extLst>
          </p:cNvPr>
          <p:cNvPicPr>
            <a:picLocks noChangeAspect="1"/>
          </p:cNvPicPr>
          <p:nvPr/>
        </p:nvPicPr>
        <p:blipFill>
          <a:blip r:embed="rId3"/>
          <a:stretch>
            <a:fillRect/>
          </a:stretch>
        </p:blipFill>
        <p:spPr>
          <a:xfrm>
            <a:off x="5513440" y="2683237"/>
            <a:ext cx="5715000" cy="2384218"/>
          </a:xfrm>
          <a:prstGeom prst="rect">
            <a:avLst/>
          </a:prstGeom>
        </p:spPr>
      </p:pic>
      <p:sp>
        <p:nvSpPr>
          <p:cNvPr id="13" name="TextBox 12">
            <a:extLst>
              <a:ext uri="{FF2B5EF4-FFF2-40B4-BE49-F238E27FC236}">
                <a16:creationId xmlns:a16="http://schemas.microsoft.com/office/drawing/2014/main" id="{7B9FC37C-3BA8-5079-C77B-06E8D77705D0}"/>
              </a:ext>
            </a:extLst>
          </p:cNvPr>
          <p:cNvSpPr txBox="1"/>
          <p:nvPr/>
        </p:nvSpPr>
        <p:spPr>
          <a:xfrm>
            <a:off x="5515863" y="3748631"/>
            <a:ext cx="142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p>
        </p:txBody>
      </p:sp>
      <p:sp>
        <p:nvSpPr>
          <p:cNvPr id="15" name="TextBox 14">
            <a:extLst>
              <a:ext uri="{FF2B5EF4-FFF2-40B4-BE49-F238E27FC236}">
                <a16:creationId xmlns:a16="http://schemas.microsoft.com/office/drawing/2014/main" id="{762B975C-BA33-BE74-A0F3-82A0442288CB}"/>
              </a:ext>
            </a:extLst>
          </p:cNvPr>
          <p:cNvSpPr txBox="1"/>
          <p:nvPr/>
        </p:nvSpPr>
        <p:spPr>
          <a:xfrm>
            <a:off x="10263447" y="3731822"/>
            <a:ext cx="142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 2025</a:t>
            </a:r>
          </a:p>
        </p:txBody>
      </p:sp>
      <p:sp>
        <p:nvSpPr>
          <p:cNvPr id="17" name="TextBox 16">
            <a:extLst>
              <a:ext uri="{FF2B5EF4-FFF2-40B4-BE49-F238E27FC236}">
                <a16:creationId xmlns:a16="http://schemas.microsoft.com/office/drawing/2014/main" id="{F36E5A60-70EF-A062-0A41-346DBB5E0C3C}"/>
              </a:ext>
            </a:extLst>
          </p:cNvPr>
          <p:cNvSpPr txBox="1"/>
          <p:nvPr/>
        </p:nvSpPr>
        <p:spPr>
          <a:xfrm>
            <a:off x="5390352" y="2855079"/>
            <a:ext cx="11566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 Ongoing </a:t>
            </a:r>
            <a:endParaRPr lang="en-US" dirty="0">
              <a:cs typeface="Calibri"/>
            </a:endParaRPr>
          </a:p>
          <a:p>
            <a:pPr algn="ctr"/>
            <a:r>
              <a:rPr lang="en-US" sz="1400" dirty="0">
                <a:cs typeface="Calibri"/>
              </a:rPr>
              <a:t> Analysis</a:t>
            </a:r>
            <a:endParaRPr lang="en-US" dirty="0">
              <a:cs typeface="Calibri"/>
            </a:endParaRPr>
          </a:p>
        </p:txBody>
      </p:sp>
      <p:sp>
        <p:nvSpPr>
          <p:cNvPr id="18" name="TextBox 17">
            <a:extLst>
              <a:ext uri="{FF2B5EF4-FFF2-40B4-BE49-F238E27FC236}">
                <a16:creationId xmlns:a16="http://schemas.microsoft.com/office/drawing/2014/main" id="{6A3C2556-1A43-7CD2-0D21-6A8B19849DB7}"/>
              </a:ext>
            </a:extLst>
          </p:cNvPr>
          <p:cNvSpPr txBox="1"/>
          <p:nvPr/>
        </p:nvSpPr>
        <p:spPr>
          <a:xfrm>
            <a:off x="9987933" y="4441758"/>
            <a:ext cx="1240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ea typeface="Calibri"/>
                <a:cs typeface="Calibri"/>
              </a:rPr>
              <a:t>Ongoing</a:t>
            </a:r>
            <a:endParaRPr lang="en-US" sz="1600" dirty="0"/>
          </a:p>
          <a:p>
            <a:pPr algn="ctr"/>
            <a:endParaRPr lang="en-US" sz="1200" dirty="0">
              <a:ea typeface="Calibri"/>
              <a:cs typeface="Calibri"/>
            </a:endParaRPr>
          </a:p>
          <a:p>
            <a:pPr algn="ctr"/>
            <a:endParaRPr lang="en-US" sz="1200" dirty="0">
              <a:cs typeface="Calibri"/>
            </a:endParaRPr>
          </a:p>
        </p:txBody>
      </p:sp>
    </p:spTree>
    <p:extLst>
      <p:ext uri="{BB962C8B-B14F-4D97-AF65-F5344CB8AC3E}">
        <p14:creationId xmlns:p14="http://schemas.microsoft.com/office/powerpoint/2010/main" val="173824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45C00D14615940935FFD8D46C53289" ma:contentTypeVersion="18" ma:contentTypeDescription="Create a new document." ma:contentTypeScope="" ma:versionID="b68f470be6bb4911ddc6cc726c3a886d">
  <xsd:schema xmlns:xsd="http://www.w3.org/2001/XMLSchema" xmlns:xs="http://www.w3.org/2001/XMLSchema" xmlns:p="http://schemas.microsoft.com/office/2006/metadata/properties" xmlns:ns1="http://schemas.microsoft.com/sharepoint/v3" xmlns:ns2="5cbe035e-0a27-493e-a0b9-3e4640fc571a" xmlns:ns3="bd8f3f84-85d4-491e-b0d0-ea38b0c6e83c" targetNamespace="http://schemas.microsoft.com/office/2006/metadata/properties" ma:root="true" ma:fieldsID="c1821b499ddb113eb18c3e658cde1bc6" ns1:_="" ns2:_="" ns3:_="">
    <xsd:import namespace="http://schemas.microsoft.com/sharepoint/v3"/>
    <xsd:import namespace="5cbe035e-0a27-493e-a0b9-3e4640fc571a"/>
    <xsd:import namespace="bd8f3f84-85d4-491e-b0d0-ea38b0c6e8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be035e-0a27-493e-a0b9-3e4640fc57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8c951d-bda3-4f29-b1a6-c677ceeea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f3f84-85d4-491e-b0d0-ea38b0c6e8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f36e5dd-57eb-42fa-9257-a341b94ad4d0}" ma:internalName="TaxCatchAll" ma:showField="CatchAllData" ma:web="bd8f3f84-85d4-491e-b0d0-ea38b0c6e8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bd8f3f84-85d4-491e-b0d0-ea38b0c6e83c" xsi:nil="true"/>
    <lcf76f155ced4ddcb4097134ff3c332f xmlns="5cbe035e-0a27-493e-a0b9-3e4640fc571a">
      <Terms xmlns="http://schemas.microsoft.com/office/infopath/2007/PartnerControls"/>
    </lcf76f155ced4ddcb4097134ff3c332f>
    <SharedWithUsers xmlns="bd8f3f84-85d4-491e-b0d0-ea38b0c6e83c">
      <UserInfo>
        <DisplayName>Malik Tamimi</DisplayName>
        <AccountId>18</AccountId>
        <AccountType/>
      </UserInfo>
      <UserInfo>
        <DisplayName>Rick Aragon</DisplayName>
        <AccountId>1373</AccountId>
        <AccountType/>
      </UserInfo>
      <UserInfo>
        <DisplayName>Ahmed Khattab</DisplayName>
        <AccountId>10</AccountId>
        <AccountType/>
      </UserInfo>
    </SharedWithUsers>
  </documentManagement>
</p:properties>
</file>

<file path=customXml/itemProps1.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2.xml><?xml version="1.0" encoding="utf-8"?>
<ds:datastoreItem xmlns:ds="http://schemas.openxmlformats.org/officeDocument/2006/customXml" ds:itemID="{77393EC7-49EE-49AC-9E9C-DBEAE8BCC96A}">
  <ds:schemaRefs>
    <ds:schemaRef ds:uri="5cbe035e-0a27-493e-a0b9-3e4640fc571a"/>
    <ds:schemaRef ds:uri="bd8f3f84-85d4-491e-b0d0-ea38b0c6e8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3EEFF0-FB57-4CB4-8BFC-DF397689E2ED}">
  <ds:schemaRefs>
    <ds:schemaRef ds:uri="http://purl.org/dc/term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bd8f3f84-85d4-491e-b0d0-ea38b0c6e83c"/>
    <ds:schemaRef ds:uri="5cbe035e-0a27-493e-a0b9-3e4640fc571a"/>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28</TotalTime>
  <Words>2752</Words>
  <Application>Microsoft Office PowerPoint</Application>
  <PresentationFormat>Widescreen</PresentationFormat>
  <Paragraphs>497</Paragraphs>
  <Slides>31</Slides>
  <Notes>4</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CIP Program Year 1 Projects FY 24/25 </vt:lpstr>
      <vt:lpstr>PowerPoint Presentation</vt:lpstr>
      <vt:lpstr>Water Projects FY 24/25</vt:lpstr>
      <vt:lpstr>West Lilac, Rancho Amigos and Dentro De Lomas Pump Stations (600013)</vt:lpstr>
      <vt:lpstr>District Headquarters (300008)</vt:lpstr>
      <vt:lpstr>Pressure Reducing Stations (600007)</vt:lpstr>
      <vt:lpstr>Isolation Valve Installation Program (600009)</vt:lpstr>
      <vt:lpstr>Manual Transfer Switches (600058)</vt:lpstr>
      <vt:lpstr>Camino Del Rey Waterline Relocation (600026)</vt:lpstr>
      <vt:lpstr>SDCWA Connections 1, 8, 9, and 10 Acquisition (600088)</vt:lpstr>
      <vt:lpstr>SDCWA Connections 3, 6, 7, and 11 Interim Decommissioning (600089)</vt:lpstr>
      <vt:lpstr>Morro Tank Rehabilitation </vt:lpstr>
      <vt:lpstr>Site Development and Tank Construction </vt:lpstr>
      <vt:lpstr>Geological Conditions</vt:lpstr>
      <vt:lpstr>Geologic Conditions</vt:lpstr>
      <vt:lpstr>Timeline</vt:lpstr>
      <vt:lpstr>1983, JayKim Investigation </vt:lpstr>
      <vt:lpstr>1985 to 1991, William Skarn Surveying</vt:lpstr>
      <vt:lpstr>1991, Moore and Taber </vt:lpstr>
      <vt:lpstr>1993, M&amp;T, Agra </vt:lpstr>
      <vt:lpstr>2013, Sladden Engineering</vt:lpstr>
      <vt:lpstr>2015, Kennedy/Jenks Consultants</vt:lpstr>
      <vt:lpstr>2022-2025, Atlas </vt:lpstr>
      <vt:lpstr>FPUD Maravilla to RMWD Maravilla (Morro Tank) (600091)</vt:lpstr>
      <vt:lpstr>FPUD Olive Hill to RMWD Olive Hill (Morro Reservoir) (600092)</vt:lpstr>
      <vt:lpstr>La Canada Pipeline Replacement and Pressure Reduction (600093)</vt:lpstr>
      <vt:lpstr>Gopher Skid Pump Station (600094)</vt:lpstr>
      <vt:lpstr>Water and Wastewater Master Plan (600090)</vt:lpstr>
      <vt:lpstr>Sewer Projects  FY 24/25</vt:lpstr>
      <vt:lpstr>Rancho Monserate, Rancho Viejo, and HQ B-Plant Emergency Generators (530023)</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Michael Powers</dc:creator>
  <cp:lastModifiedBy>Erika Montano</cp:lastModifiedBy>
  <cp:revision>6</cp:revision>
  <cp:lastPrinted>2024-03-18T19:02:24Z</cp:lastPrinted>
  <dcterms:created xsi:type="dcterms:W3CDTF">2022-02-04T17:07:03Z</dcterms:created>
  <dcterms:modified xsi:type="dcterms:W3CDTF">2025-02-04T20:20:58Z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0x010100AD45C00D14615940935FFD8D46C53289</vt:lpwstr>
  </property>
  <property fmtid="{D5CDD505-2E9C-101B-9397-08002B2CF9AE}" pid="3" name="MediaServiceImageTags">
    <vt:lpwstr/>
  </property>
</Properties>
</file>