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9"/>
  </p:notesMasterIdLst>
  <p:sldIdLst>
    <p:sldId id="259" r:id="rId2"/>
    <p:sldId id="330" r:id="rId3"/>
    <p:sldId id="338" r:id="rId4"/>
    <p:sldId id="314" r:id="rId5"/>
    <p:sldId id="318" r:id="rId6"/>
    <p:sldId id="320" r:id="rId7"/>
    <p:sldId id="345" r:id="rId8"/>
    <p:sldId id="278" r:id="rId9"/>
    <p:sldId id="324" r:id="rId10"/>
    <p:sldId id="333" r:id="rId11"/>
    <p:sldId id="334" r:id="rId12"/>
    <p:sldId id="340" r:id="rId13"/>
    <p:sldId id="335" r:id="rId14"/>
    <p:sldId id="336" r:id="rId15"/>
    <p:sldId id="342" r:id="rId16"/>
    <p:sldId id="341" r:id="rId17"/>
    <p:sldId id="319" r:id="rId18"/>
    <p:sldId id="343" r:id="rId19"/>
    <p:sldId id="279" r:id="rId20"/>
    <p:sldId id="280" r:id="rId21"/>
    <p:sldId id="281" r:id="rId22"/>
    <p:sldId id="270" r:id="rId23"/>
    <p:sldId id="295" r:id="rId24"/>
    <p:sldId id="331" r:id="rId25"/>
    <p:sldId id="332" r:id="rId26"/>
    <p:sldId id="344"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293E03-0A5E-1EDC-7BA2-0E04136DD7A9}" name="Karleen Harp" initials="KH" userId="S::kharp@rainbowmwd.com::c37dbe31-4bdf-4b68-87b4-d2ec2d2120bb" providerId="AD"/>
  <p188:author id="{B74F024C-8B97-8C13-69F7-CC74AB18EC1B}" name="Jake Wiley" initials="JW" userId="S::jwiley@rainbowmwd.ca.gov::971435c7-3599-4c5f-9e6c-716cf03833c8" providerId="AD"/>
  <p188:author id="{FC383DAE-81F1-F27D-0E69-9B56824BEA7C}" name="Amanda Weber" initials="AW" userId="S::aweber@rainbowmwd.com::b0eca780-b977-4a41-a8f9-2109549d5f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E5C"/>
    <a:srgbClr val="F16022"/>
    <a:srgbClr val="0966AF"/>
    <a:srgbClr val="FEBF0F"/>
    <a:srgbClr val="97D8E9"/>
    <a:srgbClr val="4FC6E0"/>
    <a:srgbClr val="204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FE939-66BA-674D-AAA1-BA847736D3E5}" v="74" dt="2024-08-20T02:03:06.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2"/>
    <p:restoredTop sz="83920"/>
  </p:normalViewPr>
  <p:slideViewPr>
    <p:cSldViewPr snapToGrid="0">
      <p:cViewPr varScale="1">
        <p:scale>
          <a:sx n="103" d="100"/>
          <a:sy n="103" d="100"/>
        </p:scale>
        <p:origin x="176"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Cruz" userId="S::jcruz@rainbowmwd.com::fe5cf615-f545-4759-b4f9-e82e87286b71" providerId="AD" clId="Web-{46E46D1C-69B9-D917-4CD2-F115D48045C5}"/>
    <pc:docChg chg="addSld modSld">
      <pc:chgData name="Joshua Cruz" userId="S::jcruz@rainbowmwd.com::fe5cf615-f545-4759-b4f9-e82e87286b71" providerId="AD" clId="Web-{46E46D1C-69B9-D917-4CD2-F115D48045C5}" dt="2024-08-02T23:21:07.599" v="73" actId="1076"/>
      <pc:docMkLst>
        <pc:docMk/>
      </pc:docMkLst>
      <pc:sldChg chg="modSp">
        <pc:chgData name="Joshua Cruz" userId="S::jcruz@rainbowmwd.com::fe5cf615-f545-4759-b4f9-e82e87286b71" providerId="AD" clId="Web-{46E46D1C-69B9-D917-4CD2-F115D48045C5}" dt="2024-08-02T23:09:55.741" v="36" actId="20577"/>
        <pc:sldMkLst>
          <pc:docMk/>
          <pc:sldMk cId="2434356627" sldId="333"/>
        </pc:sldMkLst>
        <pc:spChg chg="mod">
          <ac:chgData name="Joshua Cruz" userId="S::jcruz@rainbowmwd.com::fe5cf615-f545-4759-b4f9-e82e87286b71" providerId="AD" clId="Web-{46E46D1C-69B9-D917-4CD2-F115D48045C5}" dt="2024-08-02T23:09:55.741" v="36" actId="20577"/>
          <ac:spMkLst>
            <pc:docMk/>
            <pc:sldMk cId="2434356627" sldId="333"/>
            <ac:spMk id="2" creationId="{32023900-F3FC-C995-DCC7-9129F800C19F}"/>
          </ac:spMkLst>
        </pc:spChg>
      </pc:sldChg>
      <pc:sldChg chg="addSp delSp modSp new">
        <pc:chgData name="Joshua Cruz" userId="S::jcruz@rainbowmwd.com::fe5cf615-f545-4759-b4f9-e82e87286b71" providerId="AD" clId="Web-{46E46D1C-69B9-D917-4CD2-F115D48045C5}" dt="2024-08-02T23:21:07.599" v="73" actId="1076"/>
        <pc:sldMkLst>
          <pc:docMk/>
          <pc:sldMk cId="3390620145" sldId="340"/>
        </pc:sldMkLst>
        <pc:spChg chg="mod">
          <ac:chgData name="Joshua Cruz" userId="S::jcruz@rainbowmwd.com::fe5cf615-f545-4759-b4f9-e82e87286b71" providerId="AD" clId="Web-{46E46D1C-69B9-D917-4CD2-F115D48045C5}" dt="2024-08-02T23:10:28.601" v="50" actId="14100"/>
          <ac:spMkLst>
            <pc:docMk/>
            <pc:sldMk cId="3390620145" sldId="340"/>
            <ac:spMk id="2" creationId="{91FB98FA-D230-CD4C-F230-544B0A3493AA}"/>
          </ac:spMkLst>
        </pc:spChg>
        <pc:spChg chg="del">
          <ac:chgData name="Joshua Cruz" userId="S::jcruz@rainbowmwd.com::fe5cf615-f545-4759-b4f9-e82e87286b71" providerId="AD" clId="Web-{46E46D1C-69B9-D917-4CD2-F115D48045C5}" dt="2024-08-02T23:08:00.348" v="1"/>
          <ac:spMkLst>
            <pc:docMk/>
            <pc:sldMk cId="3390620145" sldId="340"/>
            <ac:spMk id="4" creationId="{EB378406-F3D0-AE23-9B43-5FB1E8EA79B2}"/>
          </ac:spMkLst>
        </pc:spChg>
        <pc:spChg chg="mod">
          <ac:chgData name="Joshua Cruz" userId="S::jcruz@rainbowmwd.com::fe5cf615-f545-4759-b4f9-e82e87286b71" providerId="AD" clId="Web-{46E46D1C-69B9-D917-4CD2-F115D48045C5}" dt="2024-08-02T23:11:48.056" v="65" actId="20577"/>
          <ac:spMkLst>
            <pc:docMk/>
            <pc:sldMk cId="3390620145" sldId="340"/>
            <ac:spMk id="5" creationId="{36E543AC-2174-077E-EF8A-D26C4BAFCBD3}"/>
          </ac:spMkLst>
        </pc:spChg>
        <pc:picChg chg="add mod ord modCrop">
          <ac:chgData name="Joshua Cruz" userId="S::jcruz@rainbowmwd.com::fe5cf615-f545-4759-b4f9-e82e87286b71" providerId="AD" clId="Web-{46E46D1C-69B9-D917-4CD2-F115D48045C5}" dt="2024-08-02T23:21:07.599" v="73" actId="1076"/>
          <ac:picMkLst>
            <pc:docMk/>
            <pc:sldMk cId="3390620145" sldId="340"/>
            <ac:picMk id="6" creationId="{D9A72E79-1118-6B89-38FC-5192740BC191}"/>
          </ac:picMkLst>
        </pc:picChg>
      </pc:sldChg>
    </pc:docChg>
  </pc:docChgLst>
  <pc:docChgLst>
    <pc:chgData name="Joshua Cruz" userId="S::jcruz@rainbowmwd.com::fe5cf615-f545-4759-b4f9-e82e87286b71" providerId="AD" clId="Web-{2782B2A6-F764-ED90-E6A2-D414E18E23EF}"/>
    <pc:docChg chg="modSld">
      <pc:chgData name="Joshua Cruz" userId="S::jcruz@rainbowmwd.com::fe5cf615-f545-4759-b4f9-e82e87286b71" providerId="AD" clId="Web-{2782B2A6-F764-ED90-E6A2-D414E18E23EF}" dt="2024-08-02T23:23:00.404" v="12" actId="20577"/>
      <pc:docMkLst>
        <pc:docMk/>
      </pc:docMkLst>
      <pc:sldChg chg="modSp">
        <pc:chgData name="Joshua Cruz" userId="S::jcruz@rainbowmwd.com::fe5cf615-f545-4759-b4f9-e82e87286b71" providerId="AD" clId="Web-{2782B2A6-F764-ED90-E6A2-D414E18E23EF}" dt="2024-08-02T23:23:00.404" v="12" actId="20577"/>
        <pc:sldMkLst>
          <pc:docMk/>
          <pc:sldMk cId="3390620145" sldId="340"/>
        </pc:sldMkLst>
        <pc:spChg chg="mod">
          <ac:chgData name="Joshua Cruz" userId="S::jcruz@rainbowmwd.com::fe5cf615-f545-4759-b4f9-e82e87286b71" providerId="AD" clId="Web-{2782B2A6-F764-ED90-E6A2-D414E18E23EF}" dt="2024-08-02T23:23:00.404" v="12" actId="20577"/>
          <ac:spMkLst>
            <pc:docMk/>
            <pc:sldMk cId="3390620145" sldId="340"/>
            <ac:spMk id="2" creationId="{91FB98FA-D230-CD4C-F230-544B0A3493AA}"/>
          </ac:spMkLst>
        </pc:spChg>
      </pc:sldChg>
    </pc:docChg>
  </pc:docChgLst>
  <pc:docChgLst>
    <pc:chgData name="Amanda Weber" userId="S::aweber@rainbowmwd.com::b0eca780-b977-4a41-a8f9-2109549d5f85" providerId="AD" clId="Web-{B0A0A424-134D-6744-AC9D-0627853FFA0A}"/>
    <pc:docChg chg="modSld">
      <pc:chgData name="Amanda Weber" userId="S::aweber@rainbowmwd.com::b0eca780-b977-4a41-a8f9-2109549d5f85" providerId="AD" clId="Web-{B0A0A424-134D-6744-AC9D-0627853FFA0A}" dt="2024-08-01T21:15:06.356" v="24"/>
      <pc:docMkLst>
        <pc:docMk/>
      </pc:docMkLst>
      <pc:sldChg chg="addSp modSp">
        <pc:chgData name="Amanda Weber" userId="S::aweber@rainbowmwd.com::b0eca780-b977-4a41-a8f9-2109549d5f85" providerId="AD" clId="Web-{B0A0A424-134D-6744-AC9D-0627853FFA0A}" dt="2024-08-01T21:15:06.356" v="24"/>
        <pc:sldMkLst>
          <pc:docMk/>
          <pc:sldMk cId="3160329070" sldId="339"/>
        </pc:sldMkLst>
        <pc:picChg chg="mod">
          <ac:chgData name="Amanda Weber" userId="S::aweber@rainbowmwd.com::b0eca780-b977-4a41-a8f9-2109549d5f85" providerId="AD" clId="Web-{B0A0A424-134D-6744-AC9D-0627853FFA0A}" dt="2024-08-01T21:14:33.919" v="3" actId="1076"/>
          <ac:picMkLst>
            <pc:docMk/>
            <pc:sldMk cId="3160329070" sldId="339"/>
            <ac:picMk id="11" creationId="{AD427DEE-E876-6487-481D-1B5EEA88990F}"/>
          </ac:picMkLst>
        </pc:picChg>
        <pc:inkChg chg="add">
          <ac:chgData name="Amanda Weber" userId="S::aweber@rainbowmwd.com::b0eca780-b977-4a41-a8f9-2109549d5f85" providerId="AD" clId="Web-{B0A0A424-134D-6744-AC9D-0627853FFA0A}" dt="2024-08-01T21:14:37.325" v="4"/>
          <ac:inkMkLst>
            <pc:docMk/>
            <pc:sldMk cId="3160329070" sldId="339"/>
            <ac:inkMk id="4" creationId="{E5913178-8C37-429C-53AC-EB7D4E1AB7E5}"/>
          </ac:inkMkLst>
        </pc:inkChg>
        <pc:inkChg chg="add">
          <ac:chgData name="Amanda Weber" userId="S::aweber@rainbowmwd.com::b0eca780-b977-4a41-a8f9-2109549d5f85" providerId="AD" clId="Web-{B0A0A424-134D-6744-AC9D-0627853FFA0A}" dt="2024-08-01T21:14:37.794" v="5"/>
          <ac:inkMkLst>
            <pc:docMk/>
            <pc:sldMk cId="3160329070" sldId="339"/>
            <ac:inkMk id="5" creationId="{8409E856-623F-584A-433C-81522C8A4B46}"/>
          </ac:inkMkLst>
        </pc:inkChg>
        <pc:inkChg chg="add">
          <ac:chgData name="Amanda Weber" userId="S::aweber@rainbowmwd.com::b0eca780-b977-4a41-a8f9-2109549d5f85" providerId="AD" clId="Web-{B0A0A424-134D-6744-AC9D-0627853FFA0A}" dt="2024-08-01T21:14:38.466" v="6"/>
          <ac:inkMkLst>
            <pc:docMk/>
            <pc:sldMk cId="3160329070" sldId="339"/>
            <ac:inkMk id="7" creationId="{E72867FA-9F0B-E8A9-626F-DE919A3BA361}"/>
          </ac:inkMkLst>
        </pc:inkChg>
        <pc:inkChg chg="add">
          <ac:chgData name="Amanda Weber" userId="S::aweber@rainbowmwd.com::b0eca780-b977-4a41-a8f9-2109549d5f85" providerId="AD" clId="Web-{B0A0A424-134D-6744-AC9D-0627853FFA0A}" dt="2024-08-01T21:14:39.044" v="7"/>
          <ac:inkMkLst>
            <pc:docMk/>
            <pc:sldMk cId="3160329070" sldId="339"/>
            <ac:inkMk id="8" creationId="{79FCE91E-C681-C0E3-86C9-18921CEB3F2D}"/>
          </ac:inkMkLst>
        </pc:inkChg>
        <pc:inkChg chg="add">
          <ac:chgData name="Amanda Weber" userId="S::aweber@rainbowmwd.com::b0eca780-b977-4a41-a8f9-2109549d5f85" providerId="AD" clId="Web-{B0A0A424-134D-6744-AC9D-0627853FFA0A}" dt="2024-08-01T21:14:39.684" v="8"/>
          <ac:inkMkLst>
            <pc:docMk/>
            <pc:sldMk cId="3160329070" sldId="339"/>
            <ac:inkMk id="10" creationId="{3909F315-D258-C0D4-FD94-415E777FC803}"/>
          </ac:inkMkLst>
        </pc:inkChg>
        <pc:inkChg chg="add">
          <ac:chgData name="Amanda Weber" userId="S::aweber@rainbowmwd.com::b0eca780-b977-4a41-a8f9-2109549d5f85" providerId="AD" clId="Web-{B0A0A424-134D-6744-AC9D-0627853FFA0A}" dt="2024-08-01T21:14:40.091" v="9"/>
          <ac:inkMkLst>
            <pc:docMk/>
            <pc:sldMk cId="3160329070" sldId="339"/>
            <ac:inkMk id="12" creationId="{0DD27AEB-7AFB-50B5-1A8F-8CCB473E8AD3}"/>
          </ac:inkMkLst>
        </pc:inkChg>
        <pc:inkChg chg="add">
          <ac:chgData name="Amanda Weber" userId="S::aweber@rainbowmwd.com::b0eca780-b977-4a41-a8f9-2109549d5f85" providerId="AD" clId="Web-{B0A0A424-134D-6744-AC9D-0627853FFA0A}" dt="2024-08-01T21:14:40.575" v="10"/>
          <ac:inkMkLst>
            <pc:docMk/>
            <pc:sldMk cId="3160329070" sldId="339"/>
            <ac:inkMk id="13" creationId="{A64607CD-FCDF-E72C-25DA-58775686097B}"/>
          </ac:inkMkLst>
        </pc:inkChg>
        <pc:inkChg chg="add">
          <ac:chgData name="Amanda Weber" userId="S::aweber@rainbowmwd.com::b0eca780-b977-4a41-a8f9-2109549d5f85" providerId="AD" clId="Web-{B0A0A424-134D-6744-AC9D-0627853FFA0A}" dt="2024-08-01T21:14:41.028" v="11"/>
          <ac:inkMkLst>
            <pc:docMk/>
            <pc:sldMk cId="3160329070" sldId="339"/>
            <ac:inkMk id="14" creationId="{01F1B773-C749-AD47-40DE-88C1C140228E}"/>
          </ac:inkMkLst>
        </pc:inkChg>
        <pc:inkChg chg="add">
          <ac:chgData name="Amanda Weber" userId="S::aweber@rainbowmwd.com::b0eca780-b977-4a41-a8f9-2109549d5f85" providerId="AD" clId="Web-{B0A0A424-134D-6744-AC9D-0627853FFA0A}" dt="2024-08-01T21:14:41.512" v="12"/>
          <ac:inkMkLst>
            <pc:docMk/>
            <pc:sldMk cId="3160329070" sldId="339"/>
            <ac:inkMk id="15" creationId="{1922C460-AF47-F186-56EC-82CAA9607974}"/>
          </ac:inkMkLst>
        </pc:inkChg>
        <pc:inkChg chg="add">
          <ac:chgData name="Amanda Weber" userId="S::aweber@rainbowmwd.com::b0eca780-b977-4a41-a8f9-2109549d5f85" providerId="AD" clId="Web-{B0A0A424-134D-6744-AC9D-0627853FFA0A}" dt="2024-08-01T21:14:42.809" v="13"/>
          <ac:inkMkLst>
            <pc:docMk/>
            <pc:sldMk cId="3160329070" sldId="339"/>
            <ac:inkMk id="16" creationId="{D4E06927-86A3-EF62-6CD6-0595B8FBA481}"/>
          </ac:inkMkLst>
        </pc:inkChg>
        <pc:inkChg chg="add">
          <ac:chgData name="Amanda Weber" userId="S::aweber@rainbowmwd.com::b0eca780-b977-4a41-a8f9-2109549d5f85" providerId="AD" clId="Web-{B0A0A424-134D-6744-AC9D-0627853FFA0A}" dt="2024-08-01T21:14:42.809" v="14"/>
          <ac:inkMkLst>
            <pc:docMk/>
            <pc:sldMk cId="3160329070" sldId="339"/>
            <ac:inkMk id="17" creationId="{F4AA3B94-6C16-9193-9EB2-D2670F591D68}"/>
          </ac:inkMkLst>
        </pc:inkChg>
        <pc:inkChg chg="add">
          <ac:chgData name="Amanda Weber" userId="S::aweber@rainbowmwd.com::b0eca780-b977-4a41-a8f9-2109549d5f85" providerId="AD" clId="Web-{B0A0A424-134D-6744-AC9D-0627853FFA0A}" dt="2024-08-01T21:14:42.825" v="15"/>
          <ac:inkMkLst>
            <pc:docMk/>
            <pc:sldMk cId="3160329070" sldId="339"/>
            <ac:inkMk id="18" creationId="{6D458D0B-9935-747A-3872-134DAEEC0DCD}"/>
          </ac:inkMkLst>
        </pc:inkChg>
        <pc:inkChg chg="add">
          <ac:chgData name="Amanda Weber" userId="S::aweber@rainbowmwd.com::b0eca780-b977-4a41-a8f9-2109549d5f85" providerId="AD" clId="Web-{B0A0A424-134D-6744-AC9D-0627853FFA0A}" dt="2024-08-01T21:14:42.825" v="16"/>
          <ac:inkMkLst>
            <pc:docMk/>
            <pc:sldMk cId="3160329070" sldId="339"/>
            <ac:inkMk id="19" creationId="{7F4149BD-1B01-6287-22AD-2E3A182DF1A1}"/>
          </ac:inkMkLst>
        </pc:inkChg>
        <pc:inkChg chg="add">
          <ac:chgData name="Amanda Weber" userId="S::aweber@rainbowmwd.com::b0eca780-b977-4a41-a8f9-2109549d5f85" providerId="AD" clId="Web-{B0A0A424-134D-6744-AC9D-0627853FFA0A}" dt="2024-08-01T21:14:43.637" v="17"/>
          <ac:inkMkLst>
            <pc:docMk/>
            <pc:sldMk cId="3160329070" sldId="339"/>
            <ac:inkMk id="20" creationId="{FC2F8EC4-648E-48C7-A416-1C5F69AF7AEE}"/>
          </ac:inkMkLst>
        </pc:inkChg>
        <pc:inkChg chg="add">
          <ac:chgData name="Amanda Weber" userId="S::aweber@rainbowmwd.com::b0eca780-b977-4a41-a8f9-2109549d5f85" providerId="AD" clId="Web-{B0A0A424-134D-6744-AC9D-0627853FFA0A}" dt="2024-08-01T21:14:44.012" v="18"/>
          <ac:inkMkLst>
            <pc:docMk/>
            <pc:sldMk cId="3160329070" sldId="339"/>
            <ac:inkMk id="21" creationId="{353D7F59-C84B-00EA-85C4-3FA20B505231}"/>
          </ac:inkMkLst>
        </pc:inkChg>
        <pc:inkChg chg="add">
          <ac:chgData name="Amanda Weber" userId="S::aweber@rainbowmwd.com::b0eca780-b977-4a41-a8f9-2109549d5f85" providerId="AD" clId="Web-{B0A0A424-134D-6744-AC9D-0627853FFA0A}" dt="2024-08-01T21:14:44.575" v="19"/>
          <ac:inkMkLst>
            <pc:docMk/>
            <pc:sldMk cId="3160329070" sldId="339"/>
            <ac:inkMk id="22" creationId="{DAD1A913-464D-849B-10BF-F50D3A571A4C}"/>
          </ac:inkMkLst>
        </pc:inkChg>
        <pc:inkChg chg="add">
          <ac:chgData name="Amanda Weber" userId="S::aweber@rainbowmwd.com::b0eca780-b977-4a41-a8f9-2109549d5f85" providerId="AD" clId="Web-{B0A0A424-134D-6744-AC9D-0627853FFA0A}" dt="2024-08-01T21:14:53.356" v="20"/>
          <ac:inkMkLst>
            <pc:docMk/>
            <pc:sldMk cId="3160329070" sldId="339"/>
            <ac:inkMk id="23" creationId="{BFC1ECDB-90DF-1CB3-5217-484A7AD620CF}"/>
          </ac:inkMkLst>
        </pc:inkChg>
        <pc:inkChg chg="add">
          <ac:chgData name="Amanda Weber" userId="S::aweber@rainbowmwd.com::b0eca780-b977-4a41-a8f9-2109549d5f85" providerId="AD" clId="Web-{B0A0A424-134D-6744-AC9D-0627853FFA0A}" dt="2024-08-01T21:14:54.122" v="21"/>
          <ac:inkMkLst>
            <pc:docMk/>
            <pc:sldMk cId="3160329070" sldId="339"/>
            <ac:inkMk id="24" creationId="{CDD400FC-0220-6619-EC33-943B24308E38}"/>
          </ac:inkMkLst>
        </pc:inkChg>
        <pc:inkChg chg="add">
          <ac:chgData name="Amanda Weber" userId="S::aweber@rainbowmwd.com::b0eca780-b977-4a41-a8f9-2109549d5f85" providerId="AD" clId="Web-{B0A0A424-134D-6744-AC9D-0627853FFA0A}" dt="2024-08-01T21:14:54.122" v="22"/>
          <ac:inkMkLst>
            <pc:docMk/>
            <pc:sldMk cId="3160329070" sldId="339"/>
            <ac:inkMk id="25" creationId="{B3CAE497-7256-6085-8F84-AEE9568BAC6C}"/>
          </ac:inkMkLst>
        </pc:inkChg>
        <pc:inkChg chg="add">
          <ac:chgData name="Amanda Weber" userId="S::aweber@rainbowmwd.com::b0eca780-b977-4a41-a8f9-2109549d5f85" providerId="AD" clId="Web-{B0A0A424-134D-6744-AC9D-0627853FFA0A}" dt="2024-08-01T21:15:05.903" v="23"/>
          <ac:inkMkLst>
            <pc:docMk/>
            <pc:sldMk cId="3160329070" sldId="339"/>
            <ac:inkMk id="26" creationId="{63B5A42C-73A8-EF7D-2499-2E8224D092A5}"/>
          </ac:inkMkLst>
        </pc:inkChg>
        <pc:inkChg chg="add">
          <ac:chgData name="Amanda Weber" userId="S::aweber@rainbowmwd.com::b0eca780-b977-4a41-a8f9-2109549d5f85" providerId="AD" clId="Web-{B0A0A424-134D-6744-AC9D-0627853FFA0A}" dt="2024-08-01T21:15:06.356" v="24"/>
          <ac:inkMkLst>
            <pc:docMk/>
            <pc:sldMk cId="3160329070" sldId="339"/>
            <ac:inkMk id="27" creationId="{3005CEF6-F526-373D-BA7E-9A3183374F5D}"/>
          </ac:inkMkLst>
        </pc:inkChg>
      </pc:sldChg>
    </pc:docChg>
  </pc:docChgLst>
  <pc:docChgLst>
    <pc:chgData name="Amanda Weber" userId="b0eca780-b977-4a41-a8f9-2109549d5f85" providerId="ADAL" clId="{479FE939-66BA-674D-AAA1-BA847736D3E5}"/>
    <pc:docChg chg="undo custSel addSld delSld modSld sldOrd">
      <pc:chgData name="Amanda Weber" userId="b0eca780-b977-4a41-a8f9-2109549d5f85" providerId="ADAL" clId="{479FE939-66BA-674D-AAA1-BA847736D3E5}" dt="2024-08-20T19:22:22.423" v="6942" actId="20577"/>
      <pc:docMkLst>
        <pc:docMk/>
      </pc:docMkLst>
      <pc:sldChg chg="modSp mod">
        <pc:chgData name="Amanda Weber" userId="b0eca780-b977-4a41-a8f9-2109549d5f85" providerId="ADAL" clId="{479FE939-66BA-674D-AAA1-BA847736D3E5}" dt="2024-08-19T19:51:40.436" v="4807" actId="20577"/>
        <pc:sldMkLst>
          <pc:docMk/>
          <pc:sldMk cId="291554776" sldId="264"/>
        </pc:sldMkLst>
        <pc:spChg chg="mod">
          <ac:chgData name="Amanda Weber" userId="b0eca780-b977-4a41-a8f9-2109549d5f85" providerId="ADAL" clId="{479FE939-66BA-674D-AAA1-BA847736D3E5}" dt="2024-08-19T19:51:40.436" v="4807" actId="20577"/>
          <ac:spMkLst>
            <pc:docMk/>
            <pc:sldMk cId="291554776" sldId="264"/>
            <ac:spMk id="2" creationId="{B64B62E5-0849-6A5E-9B3F-F18BCA48C907}"/>
          </ac:spMkLst>
        </pc:spChg>
      </pc:sldChg>
      <pc:sldChg chg="modSp mod">
        <pc:chgData name="Amanda Weber" userId="b0eca780-b977-4a41-a8f9-2109549d5f85" providerId="ADAL" clId="{479FE939-66BA-674D-AAA1-BA847736D3E5}" dt="2024-08-07T15:35:09.617" v="1596" actId="14100"/>
        <pc:sldMkLst>
          <pc:docMk/>
          <pc:sldMk cId="678821650" sldId="270"/>
        </pc:sldMkLst>
        <pc:spChg chg="mod">
          <ac:chgData name="Amanda Weber" userId="b0eca780-b977-4a41-a8f9-2109549d5f85" providerId="ADAL" clId="{479FE939-66BA-674D-AAA1-BA847736D3E5}" dt="2024-08-07T15:35:09.617" v="1596" actId="14100"/>
          <ac:spMkLst>
            <pc:docMk/>
            <pc:sldMk cId="678821650" sldId="270"/>
            <ac:spMk id="4" creationId="{ABE15BE4-AD99-E1E4-76E8-7381DAF1F7C9}"/>
          </ac:spMkLst>
        </pc:spChg>
      </pc:sldChg>
      <pc:sldChg chg="addSp delSp modSp mod modNotesTx">
        <pc:chgData name="Amanda Weber" userId="b0eca780-b977-4a41-a8f9-2109549d5f85" providerId="ADAL" clId="{479FE939-66BA-674D-AAA1-BA847736D3E5}" dt="2024-08-20T15:18:38.996" v="6883" actId="20577"/>
        <pc:sldMkLst>
          <pc:docMk/>
          <pc:sldMk cId="1638282677" sldId="280"/>
        </pc:sldMkLst>
        <pc:spChg chg="mod">
          <ac:chgData name="Amanda Weber" userId="b0eca780-b977-4a41-a8f9-2109549d5f85" providerId="ADAL" clId="{479FE939-66BA-674D-AAA1-BA847736D3E5}" dt="2024-08-20T15:18:38.996" v="6883" actId="20577"/>
          <ac:spMkLst>
            <pc:docMk/>
            <pc:sldMk cId="1638282677" sldId="280"/>
            <ac:spMk id="3" creationId="{BDAD7407-1DE0-EF49-50C5-DF0F25D72D97}"/>
          </ac:spMkLst>
        </pc:spChg>
        <pc:picChg chg="mod modCrop">
          <ac:chgData name="Amanda Weber" userId="b0eca780-b977-4a41-a8f9-2109549d5f85" providerId="ADAL" clId="{479FE939-66BA-674D-AAA1-BA847736D3E5}" dt="2024-08-07T15:34:37.815" v="1590" actId="1076"/>
          <ac:picMkLst>
            <pc:docMk/>
            <pc:sldMk cId="1638282677" sldId="280"/>
            <ac:picMk id="4" creationId="{86A4ADD7-AFF7-52D3-E476-EB46CC5E3496}"/>
          </ac:picMkLst>
        </pc:picChg>
        <pc:picChg chg="add mod">
          <ac:chgData name="Amanda Weber" userId="b0eca780-b977-4a41-a8f9-2109549d5f85" providerId="ADAL" clId="{479FE939-66BA-674D-AAA1-BA847736D3E5}" dt="2024-08-19T19:36:15.564" v="3653" actId="14826"/>
          <ac:picMkLst>
            <pc:docMk/>
            <pc:sldMk cId="1638282677" sldId="280"/>
            <ac:picMk id="5" creationId="{260F4115-38EF-B476-32A0-0DC9BA2CA23C}"/>
          </ac:picMkLst>
        </pc:picChg>
        <pc:picChg chg="del">
          <ac:chgData name="Amanda Weber" userId="b0eca780-b977-4a41-a8f9-2109549d5f85" providerId="ADAL" clId="{479FE939-66BA-674D-AAA1-BA847736D3E5}" dt="2024-08-07T15:33:14.507" v="1576" actId="478"/>
          <ac:picMkLst>
            <pc:docMk/>
            <pc:sldMk cId="1638282677" sldId="280"/>
            <ac:picMk id="7" creationId="{7F313815-D396-0A81-4028-8ED8A8CEAD40}"/>
          </ac:picMkLst>
        </pc:picChg>
      </pc:sldChg>
      <pc:sldChg chg="modSp mod modNotesTx">
        <pc:chgData name="Amanda Weber" userId="b0eca780-b977-4a41-a8f9-2109549d5f85" providerId="ADAL" clId="{479FE939-66BA-674D-AAA1-BA847736D3E5}" dt="2024-08-20T02:09:33.847" v="6569" actId="27636"/>
        <pc:sldMkLst>
          <pc:docMk/>
          <pc:sldMk cId="2682768013" sldId="281"/>
        </pc:sldMkLst>
        <pc:spChg chg="mod">
          <ac:chgData name="Amanda Weber" userId="b0eca780-b977-4a41-a8f9-2109549d5f85" providerId="ADAL" clId="{479FE939-66BA-674D-AAA1-BA847736D3E5}" dt="2024-08-20T02:08:45.894" v="6515" actId="20577"/>
          <ac:spMkLst>
            <pc:docMk/>
            <pc:sldMk cId="2682768013" sldId="281"/>
            <ac:spMk id="3" creationId="{BDAD7407-1DE0-EF49-50C5-DF0F25D72D97}"/>
          </ac:spMkLst>
        </pc:spChg>
        <pc:spChg chg="mod">
          <ac:chgData name="Amanda Weber" userId="b0eca780-b977-4a41-a8f9-2109549d5f85" providerId="ADAL" clId="{479FE939-66BA-674D-AAA1-BA847736D3E5}" dt="2024-08-20T02:09:33.847" v="6569" actId="27636"/>
          <ac:spMkLst>
            <pc:docMk/>
            <pc:sldMk cId="2682768013" sldId="281"/>
            <ac:spMk id="8" creationId="{3708F883-A346-2E7A-5D96-8F294D169AC4}"/>
          </ac:spMkLst>
        </pc:spChg>
      </pc:sldChg>
      <pc:sldChg chg="modSp mod">
        <pc:chgData name="Amanda Weber" userId="b0eca780-b977-4a41-a8f9-2109549d5f85" providerId="ADAL" clId="{479FE939-66BA-674D-AAA1-BA847736D3E5}" dt="2024-08-20T16:39:05.317" v="6884" actId="1076"/>
        <pc:sldMkLst>
          <pc:docMk/>
          <pc:sldMk cId="2924849082" sldId="295"/>
        </pc:sldMkLst>
        <pc:spChg chg="mod">
          <ac:chgData name="Amanda Weber" userId="b0eca780-b977-4a41-a8f9-2109549d5f85" providerId="ADAL" clId="{479FE939-66BA-674D-AAA1-BA847736D3E5}" dt="2024-08-19T23:59:33.862" v="5510"/>
          <ac:spMkLst>
            <pc:docMk/>
            <pc:sldMk cId="2924849082" sldId="295"/>
            <ac:spMk id="5" creationId="{BB6D94F2-8D40-7EFB-71CF-D6AB1227A96A}"/>
          </ac:spMkLst>
        </pc:spChg>
        <pc:picChg chg="mod">
          <ac:chgData name="Amanda Weber" userId="b0eca780-b977-4a41-a8f9-2109549d5f85" providerId="ADAL" clId="{479FE939-66BA-674D-AAA1-BA847736D3E5}" dt="2024-08-20T16:39:05.317" v="6884" actId="1076"/>
          <ac:picMkLst>
            <pc:docMk/>
            <pc:sldMk cId="2924849082" sldId="295"/>
            <ac:picMk id="10" creationId="{E2233A60-B185-DB88-0253-673F3898462F}"/>
          </ac:picMkLst>
        </pc:picChg>
        <pc:picChg chg="mod">
          <ac:chgData name="Amanda Weber" userId="b0eca780-b977-4a41-a8f9-2109549d5f85" providerId="ADAL" clId="{479FE939-66BA-674D-AAA1-BA847736D3E5}" dt="2024-08-02T18:31:41.043" v="1159" actId="1076"/>
          <ac:picMkLst>
            <pc:docMk/>
            <pc:sldMk cId="2924849082" sldId="295"/>
            <ac:picMk id="16" creationId="{61616F2D-370A-7BC5-3AF4-260A19351E42}"/>
          </ac:picMkLst>
        </pc:picChg>
      </pc:sldChg>
      <pc:sldChg chg="modSp mod modNotesTx">
        <pc:chgData name="Amanda Weber" userId="b0eca780-b977-4a41-a8f9-2109549d5f85" providerId="ADAL" clId="{479FE939-66BA-674D-AAA1-BA847736D3E5}" dt="2024-08-20T00:04:04.339" v="5656" actId="20577"/>
        <pc:sldMkLst>
          <pc:docMk/>
          <pc:sldMk cId="3120990476" sldId="314"/>
        </pc:sldMkLst>
        <pc:spChg chg="mod">
          <ac:chgData name="Amanda Weber" userId="b0eca780-b977-4a41-a8f9-2109549d5f85" providerId="ADAL" clId="{479FE939-66BA-674D-AAA1-BA847736D3E5}" dt="2024-08-02T18:38:31.306" v="1202" actId="20577"/>
          <ac:spMkLst>
            <pc:docMk/>
            <pc:sldMk cId="3120990476" sldId="314"/>
            <ac:spMk id="10" creationId="{16BEE9DC-363E-5C36-45F8-D0241B662626}"/>
          </ac:spMkLst>
        </pc:spChg>
        <pc:spChg chg="mod">
          <ac:chgData name="Amanda Weber" userId="b0eca780-b977-4a41-a8f9-2109549d5f85" providerId="ADAL" clId="{479FE939-66BA-674D-AAA1-BA847736D3E5}" dt="2024-08-20T00:04:04.339" v="5656" actId="20577"/>
          <ac:spMkLst>
            <pc:docMk/>
            <pc:sldMk cId="3120990476" sldId="314"/>
            <ac:spMk id="11" creationId="{2EE35998-A910-3A91-9B6A-B8A87413C101}"/>
          </ac:spMkLst>
        </pc:spChg>
        <pc:picChg chg="mod">
          <ac:chgData name="Amanda Weber" userId="b0eca780-b977-4a41-a8f9-2109549d5f85" providerId="ADAL" clId="{479FE939-66BA-674D-AAA1-BA847736D3E5}" dt="2024-08-02T18:37:11.694" v="1201" actId="29295"/>
          <ac:picMkLst>
            <pc:docMk/>
            <pc:sldMk cId="3120990476" sldId="314"/>
            <ac:picMk id="9" creationId="{CC678F30-E320-8F97-3F0D-C578D5584C60}"/>
          </ac:picMkLst>
        </pc:picChg>
      </pc:sldChg>
      <pc:sldChg chg="modSp mod modNotesTx">
        <pc:chgData name="Amanda Weber" userId="b0eca780-b977-4a41-a8f9-2109549d5f85" providerId="ADAL" clId="{479FE939-66BA-674D-AAA1-BA847736D3E5}" dt="2024-08-20T02:06:00.972" v="6491" actId="1076"/>
        <pc:sldMkLst>
          <pc:docMk/>
          <pc:sldMk cId="1541797884" sldId="318"/>
        </pc:sldMkLst>
        <pc:spChg chg="mod">
          <ac:chgData name="Amanda Weber" userId="b0eca780-b977-4a41-a8f9-2109549d5f85" providerId="ADAL" clId="{479FE939-66BA-674D-AAA1-BA847736D3E5}" dt="2024-08-07T16:52:39.555" v="3238" actId="20577"/>
          <ac:spMkLst>
            <pc:docMk/>
            <pc:sldMk cId="1541797884" sldId="318"/>
            <ac:spMk id="2" creationId="{982BCEF9-EB36-05A5-671D-8E3ACBFFFDB9}"/>
          </ac:spMkLst>
        </pc:spChg>
        <pc:spChg chg="mod">
          <ac:chgData name="Amanda Weber" userId="b0eca780-b977-4a41-a8f9-2109549d5f85" providerId="ADAL" clId="{479FE939-66BA-674D-AAA1-BA847736D3E5}" dt="2024-08-07T16:55:04.813" v="3307" actId="20577"/>
          <ac:spMkLst>
            <pc:docMk/>
            <pc:sldMk cId="1541797884" sldId="318"/>
            <ac:spMk id="5" creationId="{F63FEF51-F5A0-78DC-807F-3EE1C4358BE3}"/>
          </ac:spMkLst>
        </pc:spChg>
        <pc:spChg chg="mod">
          <ac:chgData name="Amanda Weber" userId="b0eca780-b977-4a41-a8f9-2109549d5f85" providerId="ADAL" clId="{479FE939-66BA-674D-AAA1-BA847736D3E5}" dt="2024-08-20T00:56:53.584" v="5686" actId="1037"/>
          <ac:spMkLst>
            <pc:docMk/>
            <pc:sldMk cId="1541797884" sldId="318"/>
            <ac:spMk id="11" creationId="{162295C8-D238-E2E9-C7FE-0E7C2014CC71}"/>
          </ac:spMkLst>
        </pc:spChg>
        <pc:spChg chg="mod">
          <ac:chgData name="Amanda Weber" userId="b0eca780-b977-4a41-a8f9-2109549d5f85" providerId="ADAL" clId="{479FE939-66BA-674D-AAA1-BA847736D3E5}" dt="2024-08-07T16:52:29.057" v="3221" actId="20577"/>
          <ac:spMkLst>
            <pc:docMk/>
            <pc:sldMk cId="1541797884" sldId="318"/>
            <ac:spMk id="12" creationId="{9639D6CF-64D5-A5AF-67E0-03C0A772462E}"/>
          </ac:spMkLst>
        </pc:spChg>
        <pc:spChg chg="mod">
          <ac:chgData name="Amanda Weber" userId="b0eca780-b977-4a41-a8f9-2109549d5f85" providerId="ADAL" clId="{479FE939-66BA-674D-AAA1-BA847736D3E5}" dt="2024-08-20T00:56:26.512" v="5680" actId="20577"/>
          <ac:spMkLst>
            <pc:docMk/>
            <pc:sldMk cId="1541797884" sldId="318"/>
            <ac:spMk id="22" creationId="{53FEC466-85B2-12DE-584A-D26891CE533A}"/>
          </ac:spMkLst>
        </pc:spChg>
        <pc:spChg chg="mod">
          <ac:chgData name="Amanda Weber" userId="b0eca780-b977-4a41-a8f9-2109549d5f85" providerId="ADAL" clId="{479FE939-66BA-674D-AAA1-BA847736D3E5}" dt="2024-08-20T00:55:56.644" v="5678" actId="20577"/>
          <ac:spMkLst>
            <pc:docMk/>
            <pc:sldMk cId="1541797884" sldId="318"/>
            <ac:spMk id="24" creationId="{70C0C82E-C2A3-39F0-7B81-7CDD120A61C7}"/>
          </ac:spMkLst>
        </pc:spChg>
        <pc:spChg chg="mod">
          <ac:chgData name="Amanda Weber" userId="b0eca780-b977-4a41-a8f9-2109549d5f85" providerId="ADAL" clId="{479FE939-66BA-674D-AAA1-BA847736D3E5}" dt="2024-08-20T00:55:54.403" v="5676" actId="20577"/>
          <ac:spMkLst>
            <pc:docMk/>
            <pc:sldMk cId="1541797884" sldId="318"/>
            <ac:spMk id="25" creationId="{0F46E75B-3DCD-927A-951E-3829C12D0EEC}"/>
          </ac:spMkLst>
        </pc:spChg>
        <pc:spChg chg="mod">
          <ac:chgData name="Amanda Weber" userId="b0eca780-b977-4a41-a8f9-2109549d5f85" providerId="ADAL" clId="{479FE939-66BA-674D-AAA1-BA847736D3E5}" dt="2024-08-07T16:51:15.810" v="3194" actId="20577"/>
          <ac:spMkLst>
            <pc:docMk/>
            <pc:sldMk cId="1541797884" sldId="318"/>
            <ac:spMk id="26" creationId="{A2BBBD1E-8C69-5585-FA81-F05D637266E1}"/>
          </ac:spMkLst>
        </pc:spChg>
        <pc:grpChg chg="mod">
          <ac:chgData name="Amanda Weber" userId="b0eca780-b977-4a41-a8f9-2109549d5f85" providerId="ADAL" clId="{479FE939-66BA-674D-AAA1-BA847736D3E5}" dt="2024-08-20T02:06:00.972" v="6491" actId="1076"/>
          <ac:grpSpMkLst>
            <pc:docMk/>
            <pc:sldMk cId="1541797884" sldId="318"/>
            <ac:grpSpMk id="36" creationId="{69B825A9-C76A-D374-D2FA-5D287D199F9A}"/>
          </ac:grpSpMkLst>
        </pc:grpChg>
        <pc:picChg chg="mod modCrop">
          <ac:chgData name="Amanda Weber" userId="b0eca780-b977-4a41-a8f9-2109549d5f85" providerId="ADAL" clId="{479FE939-66BA-674D-AAA1-BA847736D3E5}" dt="2024-08-20T02:05:54.652" v="6489" actId="732"/>
          <ac:picMkLst>
            <pc:docMk/>
            <pc:sldMk cId="1541797884" sldId="318"/>
            <ac:picMk id="8" creationId="{82CCA5D3-725E-70CB-0FB9-0AD1C5484C66}"/>
          </ac:picMkLst>
        </pc:picChg>
      </pc:sldChg>
      <pc:sldChg chg="delSp modSp add mod ord modNotesTx">
        <pc:chgData name="Amanda Weber" userId="b0eca780-b977-4a41-a8f9-2109549d5f85" providerId="ADAL" clId="{479FE939-66BA-674D-AAA1-BA847736D3E5}" dt="2024-08-07T16:37:25.915" v="1949" actId="20577"/>
        <pc:sldMkLst>
          <pc:docMk/>
          <pc:sldMk cId="2068157119" sldId="319"/>
        </pc:sldMkLst>
        <pc:spChg chg="mod">
          <ac:chgData name="Amanda Weber" userId="b0eca780-b977-4a41-a8f9-2109549d5f85" providerId="ADAL" clId="{479FE939-66BA-674D-AAA1-BA847736D3E5}" dt="2024-08-07T15:36:41.693" v="1620" actId="20577"/>
          <ac:spMkLst>
            <pc:docMk/>
            <pc:sldMk cId="2068157119" sldId="319"/>
            <ac:spMk id="2" creationId="{EE2FCE6E-3B9F-C02E-F220-4066B55BBD65}"/>
          </ac:spMkLst>
        </pc:spChg>
        <pc:spChg chg="mod">
          <ac:chgData name="Amanda Weber" userId="b0eca780-b977-4a41-a8f9-2109549d5f85" providerId="ADAL" clId="{479FE939-66BA-674D-AAA1-BA847736D3E5}" dt="2024-08-07T16:37:25.915" v="1949" actId="20577"/>
          <ac:spMkLst>
            <pc:docMk/>
            <pc:sldMk cId="2068157119" sldId="319"/>
            <ac:spMk id="3" creationId="{5594B2CC-C13E-FB57-EDD0-2C66E5F74E46}"/>
          </ac:spMkLst>
        </pc:spChg>
        <pc:spChg chg="mod">
          <ac:chgData name="Amanda Weber" userId="b0eca780-b977-4a41-a8f9-2109549d5f85" providerId="ADAL" clId="{479FE939-66BA-674D-AAA1-BA847736D3E5}" dt="2024-08-07T16:36:37.027" v="1821" actId="14100"/>
          <ac:spMkLst>
            <pc:docMk/>
            <pc:sldMk cId="2068157119" sldId="319"/>
            <ac:spMk id="8" creationId="{DAE937F5-B78F-9C60-FBF2-49A9829BDD82}"/>
          </ac:spMkLst>
        </pc:spChg>
        <pc:picChg chg="mod modCrop">
          <ac:chgData name="Amanda Weber" userId="b0eca780-b977-4a41-a8f9-2109549d5f85" providerId="ADAL" clId="{479FE939-66BA-674D-AAA1-BA847736D3E5}" dt="2024-08-07T16:36:30.842" v="1820" actId="1076"/>
          <ac:picMkLst>
            <pc:docMk/>
            <pc:sldMk cId="2068157119" sldId="319"/>
            <ac:picMk id="5" creationId="{ADE30BA5-9EA4-1056-FE87-D1D689EC047B}"/>
          </ac:picMkLst>
        </pc:picChg>
        <pc:picChg chg="del">
          <ac:chgData name="Amanda Weber" userId="b0eca780-b977-4a41-a8f9-2109549d5f85" providerId="ADAL" clId="{479FE939-66BA-674D-AAA1-BA847736D3E5}" dt="2024-08-07T15:38:32.977" v="1703" actId="478"/>
          <ac:picMkLst>
            <pc:docMk/>
            <pc:sldMk cId="2068157119" sldId="319"/>
            <ac:picMk id="9" creationId="{6A129963-EA10-C8D1-6103-B5A99E6CC3C7}"/>
          </ac:picMkLst>
        </pc:picChg>
        <pc:picChg chg="del">
          <ac:chgData name="Amanda Weber" userId="b0eca780-b977-4a41-a8f9-2109549d5f85" providerId="ADAL" clId="{479FE939-66BA-674D-AAA1-BA847736D3E5}" dt="2024-08-07T15:38:35.296" v="1704" actId="478"/>
          <ac:picMkLst>
            <pc:docMk/>
            <pc:sldMk cId="2068157119" sldId="319"/>
            <ac:picMk id="14" creationId="{C3C35C9A-248E-5855-5B2C-7A08931A19EE}"/>
          </ac:picMkLst>
        </pc:picChg>
      </pc:sldChg>
      <pc:sldChg chg="modSp mod modNotesTx">
        <pc:chgData name="Amanda Weber" userId="b0eca780-b977-4a41-a8f9-2109549d5f85" providerId="ADAL" clId="{479FE939-66BA-674D-AAA1-BA847736D3E5}" dt="2024-08-20T02:03:24.554" v="6478" actId="1076"/>
        <pc:sldMkLst>
          <pc:docMk/>
          <pc:sldMk cId="2760690192" sldId="320"/>
        </pc:sldMkLst>
        <pc:spChg chg="mod">
          <ac:chgData name="Amanda Weber" userId="b0eca780-b977-4a41-a8f9-2109549d5f85" providerId="ADAL" clId="{479FE939-66BA-674D-AAA1-BA847736D3E5}" dt="2024-08-20T01:13:33.361" v="5691" actId="20577"/>
          <ac:spMkLst>
            <pc:docMk/>
            <pc:sldMk cId="2760690192" sldId="320"/>
            <ac:spMk id="9" creationId="{A79CCCA7-59E7-7427-66AD-9891E1143154}"/>
          </ac:spMkLst>
        </pc:spChg>
        <pc:spChg chg="mod">
          <ac:chgData name="Amanda Weber" userId="b0eca780-b977-4a41-a8f9-2109549d5f85" providerId="ADAL" clId="{479FE939-66BA-674D-AAA1-BA847736D3E5}" dt="2024-08-20T02:02:07.254" v="6473" actId="14100"/>
          <ac:spMkLst>
            <pc:docMk/>
            <pc:sldMk cId="2760690192" sldId="320"/>
            <ac:spMk id="10" creationId="{07E1E1B8-5975-5252-3063-C59692BBD7DC}"/>
          </ac:spMkLst>
        </pc:spChg>
        <pc:spChg chg="mod">
          <ac:chgData name="Amanda Weber" userId="b0eca780-b977-4a41-a8f9-2109549d5f85" providerId="ADAL" clId="{479FE939-66BA-674D-AAA1-BA847736D3E5}" dt="2024-08-20T02:03:24.554" v="6478" actId="1076"/>
          <ac:spMkLst>
            <pc:docMk/>
            <pc:sldMk cId="2760690192" sldId="320"/>
            <ac:spMk id="11" creationId="{162295C8-D238-E2E9-C7FE-0E7C2014CC71}"/>
          </ac:spMkLst>
        </pc:spChg>
        <pc:spChg chg="mod">
          <ac:chgData name="Amanda Weber" userId="b0eca780-b977-4a41-a8f9-2109549d5f85" providerId="ADAL" clId="{479FE939-66BA-674D-AAA1-BA847736D3E5}" dt="2024-08-20T02:03:24.554" v="6478" actId="1076"/>
          <ac:spMkLst>
            <pc:docMk/>
            <pc:sldMk cId="2760690192" sldId="320"/>
            <ac:spMk id="12" creationId="{9639D6CF-64D5-A5AF-67E0-03C0A772462E}"/>
          </ac:spMkLst>
        </pc:spChg>
        <pc:spChg chg="mod">
          <ac:chgData name="Amanda Weber" userId="b0eca780-b977-4a41-a8f9-2109549d5f85" providerId="ADAL" clId="{479FE939-66BA-674D-AAA1-BA847736D3E5}" dt="2024-08-20T01:13:39.753" v="5698" actId="1038"/>
          <ac:spMkLst>
            <pc:docMk/>
            <pc:sldMk cId="2760690192" sldId="320"/>
            <ac:spMk id="13" creationId="{D0EAC3DB-4D35-C08E-91C8-9E98F9CA4D44}"/>
          </ac:spMkLst>
        </pc:spChg>
        <pc:spChg chg="mod">
          <ac:chgData name="Amanda Weber" userId="b0eca780-b977-4a41-a8f9-2109549d5f85" providerId="ADAL" clId="{479FE939-66BA-674D-AAA1-BA847736D3E5}" dt="2024-08-20T01:13:06.324" v="5690" actId="20577"/>
          <ac:spMkLst>
            <pc:docMk/>
            <pc:sldMk cId="2760690192" sldId="320"/>
            <ac:spMk id="14" creationId="{1CFB505B-7EC7-DE1E-94BC-94B6E355B95B}"/>
          </ac:spMkLst>
        </pc:spChg>
        <pc:spChg chg="mod">
          <ac:chgData name="Amanda Weber" userId="b0eca780-b977-4a41-a8f9-2109549d5f85" providerId="ADAL" clId="{479FE939-66BA-674D-AAA1-BA847736D3E5}" dt="2024-08-20T01:22:44.971" v="6000" actId="20577"/>
          <ac:spMkLst>
            <pc:docMk/>
            <pc:sldMk cId="2760690192" sldId="320"/>
            <ac:spMk id="16" creationId="{C7587DF2-1FEE-72F0-D1E3-700B7D2D5C5F}"/>
          </ac:spMkLst>
        </pc:spChg>
        <pc:spChg chg="mod">
          <ac:chgData name="Amanda Weber" userId="b0eca780-b977-4a41-a8f9-2109549d5f85" providerId="ADAL" clId="{479FE939-66BA-674D-AAA1-BA847736D3E5}" dt="2024-08-20T01:22:52.928" v="6001"/>
          <ac:spMkLst>
            <pc:docMk/>
            <pc:sldMk cId="2760690192" sldId="320"/>
            <ac:spMk id="19" creationId="{940C15E7-8E58-5F29-A52A-23EABDA77512}"/>
          </ac:spMkLst>
        </pc:spChg>
        <pc:spChg chg="mod">
          <ac:chgData name="Amanda Weber" userId="b0eca780-b977-4a41-a8f9-2109549d5f85" providerId="ADAL" clId="{479FE939-66BA-674D-AAA1-BA847736D3E5}" dt="2024-08-20T01:22:40.894" v="5999" actId="20577"/>
          <ac:spMkLst>
            <pc:docMk/>
            <pc:sldMk cId="2760690192" sldId="320"/>
            <ac:spMk id="28" creationId="{42648A97-09F0-4308-F6F6-E50243100B40}"/>
          </ac:spMkLst>
        </pc:spChg>
        <pc:spChg chg="mod">
          <ac:chgData name="Amanda Weber" userId="b0eca780-b977-4a41-a8f9-2109549d5f85" providerId="ADAL" clId="{479FE939-66BA-674D-AAA1-BA847736D3E5}" dt="2024-08-20T01:22:58.310" v="6009" actId="20577"/>
          <ac:spMkLst>
            <pc:docMk/>
            <pc:sldMk cId="2760690192" sldId="320"/>
            <ac:spMk id="29" creationId="{066D8BE9-AE4C-1303-7962-501905E5E5B0}"/>
          </ac:spMkLst>
        </pc:spChg>
        <pc:spChg chg="mod">
          <ac:chgData name="Amanda Weber" userId="b0eca780-b977-4a41-a8f9-2109549d5f85" providerId="ADAL" clId="{479FE939-66BA-674D-AAA1-BA847736D3E5}" dt="2024-08-20T01:15:03.193" v="5702" actId="20577"/>
          <ac:spMkLst>
            <pc:docMk/>
            <pc:sldMk cId="2760690192" sldId="320"/>
            <ac:spMk id="30" creationId="{8A4A0157-F27E-AD75-5A5A-E81B1C37BA2D}"/>
          </ac:spMkLst>
        </pc:spChg>
        <pc:spChg chg="mod">
          <ac:chgData name="Amanda Weber" userId="b0eca780-b977-4a41-a8f9-2109549d5f85" providerId="ADAL" clId="{479FE939-66BA-674D-AAA1-BA847736D3E5}" dt="2024-08-20T01:15:25.599" v="5705" actId="20577"/>
          <ac:spMkLst>
            <pc:docMk/>
            <pc:sldMk cId="2760690192" sldId="320"/>
            <ac:spMk id="32" creationId="{98972A00-2A9F-8E94-058F-0831F3802ED6}"/>
          </ac:spMkLst>
        </pc:spChg>
        <pc:spChg chg="mod">
          <ac:chgData name="Amanda Weber" userId="b0eca780-b977-4a41-a8f9-2109549d5f85" providerId="ADAL" clId="{479FE939-66BA-674D-AAA1-BA847736D3E5}" dt="2024-08-20T01:14:10.503" v="5699" actId="20577"/>
          <ac:spMkLst>
            <pc:docMk/>
            <pc:sldMk cId="2760690192" sldId="320"/>
            <ac:spMk id="34" creationId="{38F84B81-E3A3-2E10-604C-98B60DA7F213}"/>
          </ac:spMkLst>
        </pc:spChg>
        <pc:picChg chg="mod modCrop">
          <ac:chgData name="Amanda Weber" userId="b0eca780-b977-4a41-a8f9-2109549d5f85" providerId="ADAL" clId="{479FE939-66BA-674D-AAA1-BA847736D3E5}" dt="2024-08-20T02:01:47.248" v="6469" actId="14100"/>
          <ac:picMkLst>
            <pc:docMk/>
            <pc:sldMk cId="2760690192" sldId="320"/>
            <ac:picMk id="5" creationId="{B4E6D47F-61BC-29ED-162F-AA458548CE87}"/>
          </ac:picMkLst>
        </pc:picChg>
        <pc:picChg chg="mod">
          <ac:chgData name="Amanda Weber" userId="b0eca780-b977-4a41-a8f9-2109549d5f85" providerId="ADAL" clId="{479FE939-66BA-674D-AAA1-BA847736D3E5}" dt="2024-08-20T02:03:19.383" v="6477" actId="1076"/>
          <ac:picMkLst>
            <pc:docMk/>
            <pc:sldMk cId="2760690192" sldId="320"/>
            <ac:picMk id="7" creationId="{23CE250A-598B-9555-EEF7-B89D5E9399B1}"/>
          </ac:picMkLst>
        </pc:picChg>
      </pc:sldChg>
      <pc:sldChg chg="del">
        <pc:chgData name="Amanda Weber" userId="b0eca780-b977-4a41-a8f9-2109549d5f85" providerId="ADAL" clId="{479FE939-66BA-674D-AAA1-BA847736D3E5}" dt="2024-08-01T20:19:12.248" v="315" actId="2696"/>
        <pc:sldMkLst>
          <pc:docMk/>
          <pc:sldMk cId="1897104496" sldId="322"/>
        </pc:sldMkLst>
      </pc:sldChg>
      <pc:sldChg chg="modSp">
        <pc:chgData name="Amanda Weber" userId="b0eca780-b977-4a41-a8f9-2109549d5f85" providerId="ADAL" clId="{479FE939-66BA-674D-AAA1-BA847736D3E5}" dt="2024-08-02T18:26:45.544" v="1034"/>
        <pc:sldMkLst>
          <pc:docMk/>
          <pc:sldMk cId="1596896652" sldId="324"/>
        </pc:sldMkLst>
        <pc:graphicFrameChg chg="mod">
          <ac:chgData name="Amanda Weber" userId="b0eca780-b977-4a41-a8f9-2109549d5f85" providerId="ADAL" clId="{479FE939-66BA-674D-AAA1-BA847736D3E5}" dt="2024-08-02T18:26:45.544" v="1034"/>
          <ac:graphicFrameMkLst>
            <pc:docMk/>
            <pc:sldMk cId="1596896652" sldId="324"/>
            <ac:graphicFrameMk id="3" creationId="{F0C78E57-F384-7C8A-5435-44FEBD313AAA}"/>
          </ac:graphicFrameMkLst>
        </pc:graphicFrameChg>
      </pc:sldChg>
      <pc:sldChg chg="modSp del mod">
        <pc:chgData name="Amanda Weber" userId="b0eca780-b977-4a41-a8f9-2109549d5f85" providerId="ADAL" clId="{479FE939-66BA-674D-AAA1-BA847736D3E5}" dt="2024-08-19T19:32:44.150" v="3648" actId="2696"/>
        <pc:sldMkLst>
          <pc:docMk/>
          <pc:sldMk cId="232223484" sldId="327"/>
        </pc:sldMkLst>
        <pc:spChg chg="mod">
          <ac:chgData name="Amanda Weber" userId="b0eca780-b977-4a41-a8f9-2109549d5f85" providerId="ADAL" clId="{479FE939-66BA-674D-AAA1-BA847736D3E5}" dt="2024-08-01T20:37:38.581" v="609" actId="20577"/>
          <ac:spMkLst>
            <pc:docMk/>
            <pc:sldMk cId="232223484" sldId="327"/>
            <ac:spMk id="2" creationId="{F0AA02DA-3AD6-5E26-912C-7C9321DED992}"/>
          </ac:spMkLst>
        </pc:spChg>
        <pc:spChg chg="mod">
          <ac:chgData name="Amanda Weber" userId="b0eca780-b977-4a41-a8f9-2109549d5f85" providerId="ADAL" clId="{479FE939-66BA-674D-AAA1-BA847736D3E5}" dt="2024-08-01T20:37:43.954" v="617" actId="20577"/>
          <ac:spMkLst>
            <pc:docMk/>
            <pc:sldMk cId="232223484" sldId="327"/>
            <ac:spMk id="6" creationId="{5DAE17D7-C066-EFE2-198E-6D814D9C780B}"/>
          </ac:spMkLst>
        </pc:spChg>
      </pc:sldChg>
      <pc:sldChg chg="modSp del mod">
        <pc:chgData name="Amanda Weber" userId="b0eca780-b977-4a41-a8f9-2109549d5f85" providerId="ADAL" clId="{479FE939-66BA-674D-AAA1-BA847736D3E5}" dt="2024-08-20T01:21:22.149" v="5998" actId="2696"/>
        <pc:sldMkLst>
          <pc:docMk/>
          <pc:sldMk cId="2737148107" sldId="329"/>
        </pc:sldMkLst>
        <pc:spChg chg="mod">
          <ac:chgData name="Amanda Weber" userId="b0eca780-b977-4a41-a8f9-2109549d5f85" providerId="ADAL" clId="{479FE939-66BA-674D-AAA1-BA847736D3E5}" dt="2024-08-07T16:58:21.205" v="3427" actId="1076"/>
          <ac:spMkLst>
            <pc:docMk/>
            <pc:sldMk cId="2737148107" sldId="329"/>
            <ac:spMk id="10" creationId="{07E1E1B8-5975-5252-3063-C59692BBD7DC}"/>
          </ac:spMkLst>
        </pc:spChg>
      </pc:sldChg>
      <pc:sldChg chg="addSp modSp mod">
        <pc:chgData name="Amanda Weber" userId="b0eca780-b977-4a41-a8f9-2109549d5f85" providerId="ADAL" clId="{479FE939-66BA-674D-AAA1-BA847736D3E5}" dt="2024-08-19T22:18:14.828" v="5441" actId="20577"/>
        <pc:sldMkLst>
          <pc:docMk/>
          <pc:sldMk cId="4056622564" sldId="332"/>
        </pc:sldMkLst>
        <pc:spChg chg="mod">
          <ac:chgData name="Amanda Weber" userId="b0eca780-b977-4a41-a8f9-2109549d5f85" providerId="ADAL" clId="{479FE939-66BA-674D-AAA1-BA847736D3E5}" dt="2024-08-19T22:18:14.828" v="5441" actId="20577"/>
          <ac:spMkLst>
            <pc:docMk/>
            <pc:sldMk cId="4056622564" sldId="332"/>
            <ac:spMk id="5" creationId="{BB6D94F2-8D40-7EFB-71CF-D6AB1227A96A}"/>
          </ac:spMkLst>
        </pc:spChg>
        <pc:picChg chg="add mod modCrop">
          <ac:chgData name="Amanda Weber" userId="b0eca780-b977-4a41-a8f9-2109549d5f85" providerId="ADAL" clId="{479FE939-66BA-674D-AAA1-BA847736D3E5}" dt="2024-08-19T22:18:02.903" v="5434" actId="732"/>
          <ac:picMkLst>
            <pc:docMk/>
            <pc:sldMk cId="4056622564" sldId="332"/>
            <ac:picMk id="2" creationId="{F8682A51-4DA7-E0BD-EC95-174DBAC6FD22}"/>
          </ac:picMkLst>
        </pc:picChg>
        <pc:picChg chg="mod">
          <ac:chgData name="Amanda Weber" userId="b0eca780-b977-4a41-a8f9-2109549d5f85" providerId="ADAL" clId="{479FE939-66BA-674D-AAA1-BA847736D3E5}" dt="2024-08-19T22:17:53.472" v="5432" actId="1076"/>
          <ac:picMkLst>
            <pc:docMk/>
            <pc:sldMk cId="4056622564" sldId="332"/>
            <ac:picMk id="6" creationId="{A9207195-C622-F7E3-FA81-7B65028B6A26}"/>
          </ac:picMkLst>
        </pc:picChg>
      </pc:sldChg>
      <pc:sldChg chg="addSp delSp modSp add del mod">
        <pc:chgData name="Amanda Weber" userId="b0eca780-b977-4a41-a8f9-2109549d5f85" providerId="ADAL" clId="{479FE939-66BA-674D-AAA1-BA847736D3E5}" dt="2024-08-19T22:18:17.591" v="5442" actId="2696"/>
        <pc:sldMkLst>
          <pc:docMk/>
          <pc:sldMk cId="3742267395" sldId="337"/>
        </pc:sldMkLst>
        <pc:spChg chg="mod">
          <ac:chgData name="Amanda Weber" userId="b0eca780-b977-4a41-a8f9-2109549d5f85" providerId="ADAL" clId="{479FE939-66BA-674D-AAA1-BA847736D3E5}" dt="2024-08-01T20:17:57.007" v="304" actId="20577"/>
          <ac:spMkLst>
            <pc:docMk/>
            <pc:sldMk cId="3742267395" sldId="337"/>
            <ac:spMk id="5" creationId="{BB6D94F2-8D40-7EFB-71CF-D6AB1227A96A}"/>
          </ac:spMkLst>
        </pc:spChg>
        <pc:picChg chg="del">
          <ac:chgData name="Amanda Weber" userId="b0eca780-b977-4a41-a8f9-2109549d5f85" providerId="ADAL" clId="{479FE939-66BA-674D-AAA1-BA847736D3E5}" dt="2024-08-01T20:17:59.393" v="305" actId="478"/>
          <ac:picMkLst>
            <pc:docMk/>
            <pc:sldMk cId="3742267395" sldId="337"/>
            <ac:picMk id="6" creationId="{A9207195-C622-F7E3-FA81-7B65028B6A26}"/>
          </ac:picMkLst>
        </pc:picChg>
        <pc:picChg chg="add mod">
          <ac:chgData name="Amanda Weber" userId="b0eca780-b977-4a41-a8f9-2109549d5f85" providerId="ADAL" clId="{479FE939-66BA-674D-AAA1-BA847736D3E5}" dt="2024-08-01T20:18:27.553" v="314" actId="1076"/>
          <ac:picMkLst>
            <pc:docMk/>
            <pc:sldMk cId="3742267395" sldId="337"/>
            <ac:picMk id="7" creationId="{42F0CAD7-EEAD-6205-6D18-CAE15AA056BB}"/>
          </ac:picMkLst>
        </pc:picChg>
      </pc:sldChg>
      <pc:sldChg chg="add">
        <pc:chgData name="Amanda Weber" userId="b0eca780-b977-4a41-a8f9-2109549d5f85" providerId="ADAL" clId="{479FE939-66BA-674D-AAA1-BA847736D3E5}" dt="2024-08-01T20:37:21.092" v="571"/>
        <pc:sldMkLst>
          <pc:docMk/>
          <pc:sldMk cId="3664476718" sldId="338"/>
        </pc:sldMkLst>
      </pc:sldChg>
      <pc:sldChg chg="addSp delSp modSp new del mod">
        <pc:chgData name="Amanda Weber" userId="b0eca780-b977-4a41-a8f9-2109549d5f85" providerId="ADAL" clId="{479FE939-66BA-674D-AAA1-BA847736D3E5}" dt="2024-08-19T19:32:42.018" v="3647" actId="2696"/>
        <pc:sldMkLst>
          <pc:docMk/>
          <pc:sldMk cId="3160329070" sldId="339"/>
        </pc:sldMkLst>
        <pc:spChg chg="mod">
          <ac:chgData name="Amanda Weber" userId="b0eca780-b977-4a41-a8f9-2109549d5f85" providerId="ADAL" clId="{479FE939-66BA-674D-AAA1-BA847736D3E5}" dt="2024-08-01T20:43:14.122" v="643" actId="20577"/>
          <ac:spMkLst>
            <pc:docMk/>
            <pc:sldMk cId="3160329070" sldId="339"/>
            <ac:spMk id="2" creationId="{E55CDC91-210B-05E4-CEA1-F7344E3D685D}"/>
          </ac:spMkLst>
        </pc:spChg>
        <pc:spChg chg="mod">
          <ac:chgData name="Amanda Weber" userId="b0eca780-b977-4a41-a8f9-2109549d5f85" providerId="ADAL" clId="{479FE939-66BA-674D-AAA1-BA847736D3E5}" dt="2024-08-07T15:22:36.070" v="1290" actId="20577"/>
          <ac:spMkLst>
            <pc:docMk/>
            <pc:sldMk cId="3160329070" sldId="339"/>
            <ac:spMk id="3" creationId="{90A7B19A-4CF4-F9BB-020F-C4D9DE9491C1}"/>
          </ac:spMkLst>
        </pc:spChg>
        <pc:spChg chg="del">
          <ac:chgData name="Amanda Weber" userId="b0eca780-b977-4a41-a8f9-2109549d5f85" providerId="ADAL" clId="{479FE939-66BA-674D-AAA1-BA847736D3E5}" dt="2024-08-01T20:44:47.858" v="975" actId="478"/>
          <ac:spMkLst>
            <pc:docMk/>
            <pc:sldMk cId="3160329070" sldId="339"/>
            <ac:spMk id="4" creationId="{E0C6C70F-053C-21F3-B735-5919074ADC15}"/>
          </ac:spMkLst>
        </pc:spChg>
        <pc:spChg chg="del mod">
          <ac:chgData name="Amanda Weber" userId="b0eca780-b977-4a41-a8f9-2109549d5f85" providerId="ADAL" clId="{479FE939-66BA-674D-AAA1-BA847736D3E5}" dt="2024-08-01T21:07:04.094" v="983" actId="478"/>
          <ac:spMkLst>
            <pc:docMk/>
            <pc:sldMk cId="3160329070" sldId="339"/>
            <ac:spMk id="5" creationId="{24F51EDD-5DD7-048B-11F2-314D6273C46C}"/>
          </ac:spMkLst>
        </pc:spChg>
        <pc:spChg chg="del">
          <ac:chgData name="Amanda Weber" userId="b0eca780-b977-4a41-a8f9-2109549d5f85" providerId="ADAL" clId="{479FE939-66BA-674D-AAA1-BA847736D3E5}" dt="2024-08-01T20:37:51.516" v="619" actId="478"/>
          <ac:spMkLst>
            <pc:docMk/>
            <pc:sldMk cId="3160329070" sldId="339"/>
            <ac:spMk id="7" creationId="{30D90B8B-5709-D2AE-6870-B15619206C57}"/>
          </ac:spMkLst>
        </pc:spChg>
        <pc:picChg chg="add mod">
          <ac:chgData name="Amanda Weber" userId="b0eca780-b977-4a41-a8f9-2109549d5f85" providerId="ADAL" clId="{479FE939-66BA-674D-AAA1-BA847736D3E5}" dt="2024-08-07T15:23:09.009" v="1292" actId="14826"/>
          <ac:picMkLst>
            <pc:docMk/>
            <pc:sldMk cId="3160329070" sldId="339"/>
            <ac:picMk id="9" creationId="{91D5834A-CB53-3737-C0D4-7EAEC955A4FE}"/>
          </ac:picMkLst>
        </pc:picChg>
        <pc:picChg chg="add del mod modCrop">
          <ac:chgData name="Amanda Weber" userId="b0eca780-b977-4a41-a8f9-2109549d5f85" providerId="ADAL" clId="{479FE939-66BA-674D-AAA1-BA847736D3E5}" dt="2024-08-01T21:16:49.989" v="1027" actId="478"/>
          <ac:picMkLst>
            <pc:docMk/>
            <pc:sldMk cId="3160329070" sldId="339"/>
            <ac:picMk id="11" creationId="{AD427DEE-E876-6487-481D-1B5EEA88990F}"/>
          </ac:picMkLst>
        </pc:picChg>
        <pc:picChg chg="add del mod">
          <ac:chgData name="Amanda Weber" userId="b0eca780-b977-4a41-a8f9-2109549d5f85" providerId="ADAL" clId="{479FE939-66BA-674D-AAA1-BA847736D3E5}" dt="2024-08-01T21:17:08.919" v="1030" actId="478"/>
          <ac:picMkLst>
            <pc:docMk/>
            <pc:sldMk cId="3160329070" sldId="339"/>
            <ac:picMk id="28" creationId="{0835A517-DAF9-A461-D30F-44722D0FDDA4}"/>
          </ac:picMkLst>
        </pc:picChg>
        <pc:picChg chg="add del mod">
          <ac:chgData name="Amanda Weber" userId="b0eca780-b977-4a41-a8f9-2109549d5f85" providerId="ADAL" clId="{479FE939-66BA-674D-AAA1-BA847736D3E5}" dt="2024-08-01T21:16:37.839" v="1022" actId="478"/>
          <ac:picMkLst>
            <pc:docMk/>
            <pc:sldMk cId="3160329070" sldId="339"/>
            <ac:picMk id="29" creationId="{E230938B-B428-D783-5545-FFAD09CF51B2}"/>
          </ac:picMkLst>
        </pc:picChg>
        <pc:picChg chg="add del mod">
          <ac:chgData name="Amanda Weber" userId="b0eca780-b977-4a41-a8f9-2109549d5f85" providerId="ADAL" clId="{479FE939-66BA-674D-AAA1-BA847736D3E5}" dt="2024-08-01T21:16:39.818" v="1024" actId="478"/>
          <ac:picMkLst>
            <pc:docMk/>
            <pc:sldMk cId="3160329070" sldId="339"/>
            <ac:picMk id="30" creationId="{76C4FB58-3250-5223-1BFF-F8229CD4D57E}"/>
          </ac:picMkLst>
        </pc:picChg>
        <pc:inkChg chg="del">
          <ac:chgData name="Amanda Weber" userId="b0eca780-b977-4a41-a8f9-2109549d5f85" providerId="ADAL" clId="{479FE939-66BA-674D-AAA1-BA847736D3E5}" dt="2024-08-01T21:16:22.422" v="1011" actId="478"/>
          <ac:inkMkLst>
            <pc:docMk/>
            <pc:sldMk cId="3160329070" sldId="339"/>
            <ac:inkMk id="4" creationId="{E5913178-8C37-429C-53AC-EB7D4E1AB7E5}"/>
          </ac:inkMkLst>
        </pc:inkChg>
        <pc:inkChg chg="del">
          <ac:chgData name="Amanda Weber" userId="b0eca780-b977-4a41-a8f9-2109549d5f85" providerId="ADAL" clId="{479FE939-66BA-674D-AAA1-BA847736D3E5}" dt="2024-08-01T21:16:18.001" v="1009" actId="478"/>
          <ac:inkMkLst>
            <pc:docMk/>
            <pc:sldMk cId="3160329070" sldId="339"/>
            <ac:inkMk id="5" creationId="{8409E856-623F-584A-433C-81522C8A4B46}"/>
          </ac:inkMkLst>
        </pc:inkChg>
        <pc:inkChg chg="del">
          <ac:chgData name="Amanda Weber" userId="b0eca780-b977-4a41-a8f9-2109549d5f85" providerId="ADAL" clId="{479FE939-66BA-674D-AAA1-BA847736D3E5}" dt="2024-08-01T21:16:20.261" v="1010" actId="478"/>
          <ac:inkMkLst>
            <pc:docMk/>
            <pc:sldMk cId="3160329070" sldId="339"/>
            <ac:inkMk id="7" creationId="{E72867FA-9F0B-E8A9-626F-DE919A3BA361}"/>
          </ac:inkMkLst>
        </pc:inkChg>
        <pc:inkChg chg="del">
          <ac:chgData name="Amanda Weber" userId="b0eca780-b977-4a41-a8f9-2109549d5f85" providerId="ADAL" clId="{479FE939-66BA-674D-AAA1-BA847736D3E5}" dt="2024-08-01T21:16:11.624" v="1008" actId="478"/>
          <ac:inkMkLst>
            <pc:docMk/>
            <pc:sldMk cId="3160329070" sldId="339"/>
            <ac:inkMk id="8" creationId="{79FCE91E-C681-C0E3-86C9-18921CEB3F2D}"/>
          </ac:inkMkLst>
        </pc:inkChg>
        <pc:inkChg chg="del">
          <ac:chgData name="Amanda Weber" userId="b0eca780-b977-4a41-a8f9-2109549d5f85" providerId="ADAL" clId="{479FE939-66BA-674D-AAA1-BA847736D3E5}" dt="2024-08-01T21:15:55.510" v="997" actId="478"/>
          <ac:inkMkLst>
            <pc:docMk/>
            <pc:sldMk cId="3160329070" sldId="339"/>
            <ac:inkMk id="10" creationId="{3909F315-D258-C0D4-FD94-415E777FC803}"/>
          </ac:inkMkLst>
        </pc:inkChg>
        <pc:inkChg chg="del">
          <ac:chgData name="Amanda Weber" userId="b0eca780-b977-4a41-a8f9-2109549d5f85" providerId="ADAL" clId="{479FE939-66BA-674D-AAA1-BA847736D3E5}" dt="2024-08-01T21:15:54.552" v="996" actId="478"/>
          <ac:inkMkLst>
            <pc:docMk/>
            <pc:sldMk cId="3160329070" sldId="339"/>
            <ac:inkMk id="12" creationId="{0DD27AEB-7AFB-50B5-1A8F-8CCB473E8AD3}"/>
          </ac:inkMkLst>
        </pc:inkChg>
        <pc:inkChg chg="del">
          <ac:chgData name="Amanda Weber" userId="b0eca780-b977-4a41-a8f9-2109549d5f85" providerId="ADAL" clId="{479FE939-66BA-674D-AAA1-BA847736D3E5}" dt="2024-08-01T21:15:57.650" v="998" actId="478"/>
          <ac:inkMkLst>
            <pc:docMk/>
            <pc:sldMk cId="3160329070" sldId="339"/>
            <ac:inkMk id="13" creationId="{A64607CD-FCDF-E72C-25DA-58775686097B}"/>
          </ac:inkMkLst>
        </pc:inkChg>
        <pc:inkChg chg="del">
          <ac:chgData name="Amanda Weber" userId="b0eca780-b977-4a41-a8f9-2109549d5f85" providerId="ADAL" clId="{479FE939-66BA-674D-AAA1-BA847736D3E5}" dt="2024-08-01T21:15:58.570" v="999" actId="478"/>
          <ac:inkMkLst>
            <pc:docMk/>
            <pc:sldMk cId="3160329070" sldId="339"/>
            <ac:inkMk id="14" creationId="{01F1B773-C749-AD47-40DE-88C1C140228E}"/>
          </ac:inkMkLst>
        </pc:inkChg>
        <pc:inkChg chg="del">
          <ac:chgData name="Amanda Weber" userId="b0eca780-b977-4a41-a8f9-2109549d5f85" providerId="ADAL" clId="{479FE939-66BA-674D-AAA1-BA847736D3E5}" dt="2024-08-01T21:16:03.610" v="1003" actId="478"/>
          <ac:inkMkLst>
            <pc:docMk/>
            <pc:sldMk cId="3160329070" sldId="339"/>
            <ac:inkMk id="15" creationId="{1922C460-AF47-F186-56EC-82CAA9607974}"/>
          </ac:inkMkLst>
        </pc:inkChg>
        <pc:inkChg chg="del">
          <ac:chgData name="Amanda Weber" userId="b0eca780-b977-4a41-a8f9-2109549d5f85" providerId="ADAL" clId="{479FE939-66BA-674D-AAA1-BA847736D3E5}" dt="2024-08-01T21:16:04.936" v="1004" actId="478"/>
          <ac:inkMkLst>
            <pc:docMk/>
            <pc:sldMk cId="3160329070" sldId="339"/>
            <ac:inkMk id="16" creationId="{D4E06927-86A3-EF62-6CD6-0595B8FBA481}"/>
          </ac:inkMkLst>
        </pc:inkChg>
        <pc:inkChg chg="del">
          <ac:chgData name="Amanda Weber" userId="b0eca780-b977-4a41-a8f9-2109549d5f85" providerId="ADAL" clId="{479FE939-66BA-674D-AAA1-BA847736D3E5}" dt="2024-08-01T21:16:01.751" v="1002" actId="478"/>
          <ac:inkMkLst>
            <pc:docMk/>
            <pc:sldMk cId="3160329070" sldId="339"/>
            <ac:inkMk id="17" creationId="{F4AA3B94-6C16-9193-9EB2-D2670F591D68}"/>
          </ac:inkMkLst>
        </pc:inkChg>
        <pc:inkChg chg="del">
          <ac:chgData name="Amanda Weber" userId="b0eca780-b977-4a41-a8f9-2109549d5f85" providerId="ADAL" clId="{479FE939-66BA-674D-AAA1-BA847736D3E5}" dt="2024-08-01T21:16:00.731" v="1001" actId="478"/>
          <ac:inkMkLst>
            <pc:docMk/>
            <pc:sldMk cId="3160329070" sldId="339"/>
            <ac:inkMk id="18" creationId="{6D458D0B-9935-747A-3872-134DAEEC0DCD}"/>
          </ac:inkMkLst>
        </pc:inkChg>
        <pc:inkChg chg="del">
          <ac:chgData name="Amanda Weber" userId="b0eca780-b977-4a41-a8f9-2109549d5f85" providerId="ADAL" clId="{479FE939-66BA-674D-AAA1-BA847736D3E5}" dt="2024-08-01T21:15:59.261" v="1000" actId="478"/>
          <ac:inkMkLst>
            <pc:docMk/>
            <pc:sldMk cId="3160329070" sldId="339"/>
            <ac:inkMk id="19" creationId="{7F4149BD-1B01-6287-22AD-2E3A182DF1A1}"/>
          </ac:inkMkLst>
        </pc:inkChg>
        <pc:inkChg chg="del">
          <ac:chgData name="Amanda Weber" userId="b0eca780-b977-4a41-a8f9-2109549d5f85" providerId="ADAL" clId="{479FE939-66BA-674D-AAA1-BA847736D3E5}" dt="2024-08-01T21:16:31.299" v="1017" actId="478"/>
          <ac:inkMkLst>
            <pc:docMk/>
            <pc:sldMk cId="3160329070" sldId="339"/>
            <ac:inkMk id="20" creationId="{FC2F8EC4-648E-48C7-A416-1C5F69AF7AEE}"/>
          </ac:inkMkLst>
        </pc:inkChg>
        <pc:inkChg chg="del">
          <ac:chgData name="Amanda Weber" userId="b0eca780-b977-4a41-a8f9-2109549d5f85" providerId="ADAL" clId="{479FE939-66BA-674D-AAA1-BA847736D3E5}" dt="2024-08-01T21:16:30.371" v="1016" actId="478"/>
          <ac:inkMkLst>
            <pc:docMk/>
            <pc:sldMk cId="3160329070" sldId="339"/>
            <ac:inkMk id="21" creationId="{353D7F59-C84B-00EA-85C4-3FA20B505231}"/>
          </ac:inkMkLst>
        </pc:inkChg>
        <pc:inkChg chg="del">
          <ac:chgData name="Amanda Weber" userId="b0eca780-b977-4a41-a8f9-2109549d5f85" providerId="ADAL" clId="{479FE939-66BA-674D-AAA1-BA847736D3E5}" dt="2024-08-01T21:16:06.852" v="1005" actId="478"/>
          <ac:inkMkLst>
            <pc:docMk/>
            <pc:sldMk cId="3160329070" sldId="339"/>
            <ac:inkMk id="22" creationId="{DAD1A913-464D-849B-10BF-F50D3A571A4C}"/>
          </ac:inkMkLst>
        </pc:inkChg>
        <pc:inkChg chg="del">
          <ac:chgData name="Amanda Weber" userId="b0eca780-b977-4a41-a8f9-2109549d5f85" providerId="ADAL" clId="{479FE939-66BA-674D-AAA1-BA847736D3E5}" dt="2024-08-01T21:16:23.622" v="1012" actId="478"/>
          <ac:inkMkLst>
            <pc:docMk/>
            <pc:sldMk cId="3160329070" sldId="339"/>
            <ac:inkMk id="23" creationId="{BFC1ECDB-90DF-1CB3-5217-484A7AD620CF}"/>
          </ac:inkMkLst>
        </pc:inkChg>
        <pc:inkChg chg="del">
          <ac:chgData name="Amanda Weber" userId="b0eca780-b977-4a41-a8f9-2109549d5f85" providerId="ADAL" clId="{479FE939-66BA-674D-AAA1-BA847736D3E5}" dt="2024-08-01T21:16:28.273" v="1015" actId="478"/>
          <ac:inkMkLst>
            <pc:docMk/>
            <pc:sldMk cId="3160329070" sldId="339"/>
            <ac:inkMk id="24" creationId="{CDD400FC-0220-6619-EC33-943B24308E38}"/>
          </ac:inkMkLst>
        </pc:inkChg>
        <pc:inkChg chg="del">
          <ac:chgData name="Amanda Weber" userId="b0eca780-b977-4a41-a8f9-2109549d5f85" providerId="ADAL" clId="{479FE939-66BA-674D-AAA1-BA847736D3E5}" dt="2024-08-01T21:16:25.933" v="1014" actId="478"/>
          <ac:inkMkLst>
            <pc:docMk/>
            <pc:sldMk cId="3160329070" sldId="339"/>
            <ac:inkMk id="25" creationId="{B3CAE497-7256-6085-8F84-AEE9568BAC6C}"/>
          </ac:inkMkLst>
        </pc:inkChg>
        <pc:inkChg chg="del">
          <ac:chgData name="Amanda Weber" userId="b0eca780-b977-4a41-a8f9-2109549d5f85" providerId="ADAL" clId="{479FE939-66BA-674D-AAA1-BA847736D3E5}" dt="2024-08-01T21:15:51.821" v="994" actId="478"/>
          <ac:inkMkLst>
            <pc:docMk/>
            <pc:sldMk cId="3160329070" sldId="339"/>
            <ac:inkMk id="26" creationId="{63B5A42C-73A8-EF7D-2499-2E8224D092A5}"/>
          </ac:inkMkLst>
        </pc:inkChg>
        <pc:inkChg chg="del">
          <ac:chgData name="Amanda Weber" userId="b0eca780-b977-4a41-a8f9-2109549d5f85" providerId="ADAL" clId="{479FE939-66BA-674D-AAA1-BA847736D3E5}" dt="2024-08-01T21:15:52.755" v="995" actId="478"/>
          <ac:inkMkLst>
            <pc:docMk/>
            <pc:sldMk cId="3160329070" sldId="339"/>
            <ac:inkMk id="27" creationId="{3005CEF6-F526-373D-BA7E-9A3183374F5D}"/>
          </ac:inkMkLst>
        </pc:inkChg>
      </pc:sldChg>
      <pc:sldChg chg="modSp mod">
        <pc:chgData name="Amanda Weber" userId="b0eca780-b977-4a41-a8f9-2109549d5f85" providerId="ADAL" clId="{479FE939-66BA-674D-AAA1-BA847736D3E5}" dt="2024-08-19T19:52:14.146" v="4811" actId="20577"/>
        <pc:sldMkLst>
          <pc:docMk/>
          <pc:sldMk cId="3390620145" sldId="340"/>
        </pc:sldMkLst>
        <pc:spChg chg="mod">
          <ac:chgData name="Amanda Weber" userId="b0eca780-b977-4a41-a8f9-2109549d5f85" providerId="ADAL" clId="{479FE939-66BA-674D-AAA1-BA847736D3E5}" dt="2024-08-19T19:52:14.146" v="4811" actId="20577"/>
          <ac:spMkLst>
            <pc:docMk/>
            <pc:sldMk cId="3390620145" sldId="340"/>
            <ac:spMk id="2" creationId="{91FB98FA-D230-CD4C-F230-544B0A3493AA}"/>
          </ac:spMkLst>
        </pc:spChg>
      </pc:sldChg>
      <pc:sldChg chg="addSp delSp modSp add mod ord modClrScheme chgLayout">
        <pc:chgData name="Amanda Weber" userId="b0eca780-b977-4a41-a8f9-2109549d5f85" providerId="ADAL" clId="{479FE939-66BA-674D-AAA1-BA847736D3E5}" dt="2024-08-20T19:22:07.412" v="6931" actId="20577"/>
        <pc:sldMkLst>
          <pc:docMk/>
          <pc:sldMk cId="3336683534" sldId="341"/>
        </pc:sldMkLst>
        <pc:spChg chg="mod ord">
          <ac:chgData name="Amanda Weber" userId="b0eca780-b977-4a41-a8f9-2109549d5f85" providerId="ADAL" clId="{479FE939-66BA-674D-AAA1-BA847736D3E5}" dt="2024-08-19T19:31:59.698" v="3612" actId="20577"/>
          <ac:spMkLst>
            <pc:docMk/>
            <pc:sldMk cId="3336683534" sldId="341"/>
            <ac:spMk id="2" creationId="{E55CDC91-210B-05E4-CEA1-F7344E3D685D}"/>
          </ac:spMkLst>
        </pc:spChg>
        <pc:spChg chg="mod ord">
          <ac:chgData name="Amanda Weber" userId="b0eca780-b977-4a41-a8f9-2109549d5f85" providerId="ADAL" clId="{479FE939-66BA-674D-AAA1-BA847736D3E5}" dt="2024-08-20T19:22:07.412" v="6931" actId="20577"/>
          <ac:spMkLst>
            <pc:docMk/>
            <pc:sldMk cId="3336683534" sldId="341"/>
            <ac:spMk id="3" creationId="{90A7B19A-4CF4-F9BB-020F-C4D9DE9491C1}"/>
          </ac:spMkLst>
        </pc:spChg>
        <pc:spChg chg="mod ord">
          <ac:chgData name="Amanda Weber" userId="b0eca780-b977-4a41-a8f9-2109549d5f85" providerId="ADAL" clId="{479FE939-66BA-674D-AAA1-BA847736D3E5}" dt="2024-08-07T15:31:58.831" v="1571" actId="700"/>
          <ac:spMkLst>
            <pc:docMk/>
            <pc:sldMk cId="3336683534" sldId="341"/>
            <ac:spMk id="6" creationId="{98DB5EB1-0129-2CC7-3E0B-70B551197DD9}"/>
          </ac:spMkLst>
        </pc:spChg>
        <pc:picChg chg="add mod">
          <ac:chgData name="Amanda Weber" userId="b0eca780-b977-4a41-a8f9-2109549d5f85" providerId="ADAL" clId="{479FE939-66BA-674D-AAA1-BA847736D3E5}" dt="2024-08-19T19:32:37.884" v="3646" actId="1076"/>
          <ac:picMkLst>
            <pc:docMk/>
            <pc:sldMk cId="3336683534" sldId="341"/>
            <ac:picMk id="4" creationId="{79E4C7E5-11C9-0B92-CB4A-227BC33DBD65}"/>
          </ac:picMkLst>
        </pc:picChg>
        <pc:picChg chg="add mod">
          <ac:chgData name="Amanda Weber" userId="b0eca780-b977-4a41-a8f9-2109549d5f85" providerId="ADAL" clId="{479FE939-66BA-674D-AAA1-BA847736D3E5}" dt="2024-08-07T15:30:55.152" v="1567" actId="29295"/>
          <ac:picMkLst>
            <pc:docMk/>
            <pc:sldMk cId="3336683534" sldId="341"/>
            <ac:picMk id="5" creationId="{C9D209A0-AFA0-F856-34A6-F860DAB162CD}"/>
          </ac:picMkLst>
        </pc:picChg>
        <pc:picChg chg="del">
          <ac:chgData name="Amanda Weber" userId="b0eca780-b977-4a41-a8f9-2109549d5f85" providerId="ADAL" clId="{479FE939-66BA-674D-AAA1-BA847736D3E5}" dt="2024-08-07T15:29:11.063" v="1468" actId="478"/>
          <ac:picMkLst>
            <pc:docMk/>
            <pc:sldMk cId="3336683534" sldId="341"/>
            <ac:picMk id="9" creationId="{91D5834A-CB53-3737-C0D4-7EAEC955A4FE}"/>
          </ac:picMkLst>
        </pc:picChg>
      </pc:sldChg>
      <pc:sldChg chg="add ord">
        <pc:chgData name="Amanda Weber" userId="b0eca780-b977-4a41-a8f9-2109549d5f85" providerId="ADAL" clId="{479FE939-66BA-674D-AAA1-BA847736D3E5}" dt="2024-08-07T15:36:23.487" v="1598" actId="20578"/>
        <pc:sldMkLst>
          <pc:docMk/>
          <pc:sldMk cId="1820767594" sldId="342"/>
        </pc:sldMkLst>
      </pc:sldChg>
      <pc:sldChg chg="modSp add mod modNotesTx">
        <pc:chgData name="Amanda Weber" userId="b0eca780-b977-4a41-a8f9-2109549d5f85" providerId="ADAL" clId="{479FE939-66BA-674D-AAA1-BA847736D3E5}" dt="2024-08-20T19:21:54.943" v="6926" actId="20577"/>
        <pc:sldMkLst>
          <pc:docMk/>
          <pc:sldMk cId="408324994" sldId="343"/>
        </pc:sldMkLst>
        <pc:spChg chg="mod">
          <ac:chgData name="Amanda Weber" userId="b0eca780-b977-4a41-a8f9-2109549d5f85" providerId="ADAL" clId="{479FE939-66BA-674D-AAA1-BA847736D3E5}" dt="2024-08-07T16:38:26.676" v="1978" actId="20577"/>
          <ac:spMkLst>
            <pc:docMk/>
            <pc:sldMk cId="408324994" sldId="343"/>
            <ac:spMk id="2" creationId="{EE2FCE6E-3B9F-C02E-F220-4066B55BBD65}"/>
          </ac:spMkLst>
        </pc:spChg>
        <pc:spChg chg="mod">
          <ac:chgData name="Amanda Weber" userId="b0eca780-b977-4a41-a8f9-2109549d5f85" providerId="ADAL" clId="{479FE939-66BA-674D-AAA1-BA847736D3E5}" dt="2024-08-20T19:21:54.943" v="6926" actId="20577"/>
          <ac:spMkLst>
            <pc:docMk/>
            <pc:sldMk cId="408324994" sldId="343"/>
            <ac:spMk id="3" creationId="{5594B2CC-C13E-FB57-EDD0-2C66E5F74E46}"/>
          </ac:spMkLst>
        </pc:spChg>
        <pc:picChg chg="mod">
          <ac:chgData name="Amanda Weber" userId="b0eca780-b977-4a41-a8f9-2109549d5f85" providerId="ADAL" clId="{479FE939-66BA-674D-AAA1-BA847736D3E5}" dt="2024-08-07T16:40:58.652" v="2491" actId="14826"/>
          <ac:picMkLst>
            <pc:docMk/>
            <pc:sldMk cId="408324994" sldId="343"/>
            <ac:picMk id="5" creationId="{ADE30BA5-9EA4-1056-FE87-D1D689EC047B}"/>
          </ac:picMkLst>
        </pc:picChg>
      </pc:sldChg>
      <pc:sldChg chg="addSp delSp modSp add mod modNotesTx">
        <pc:chgData name="Amanda Weber" userId="b0eca780-b977-4a41-a8f9-2109549d5f85" providerId="ADAL" clId="{479FE939-66BA-674D-AAA1-BA847736D3E5}" dt="2024-08-19T23:56:34.917" v="5509" actId="20577"/>
        <pc:sldMkLst>
          <pc:docMk/>
          <pc:sldMk cId="2872853559" sldId="344"/>
        </pc:sldMkLst>
        <pc:spChg chg="mod">
          <ac:chgData name="Amanda Weber" userId="b0eca780-b977-4a41-a8f9-2109549d5f85" providerId="ADAL" clId="{479FE939-66BA-674D-AAA1-BA847736D3E5}" dt="2024-08-19T23:56:34.917" v="5509" actId="20577"/>
          <ac:spMkLst>
            <pc:docMk/>
            <pc:sldMk cId="2872853559" sldId="344"/>
            <ac:spMk id="5" creationId="{BB6D94F2-8D40-7EFB-71CF-D6AB1227A96A}"/>
          </ac:spMkLst>
        </pc:spChg>
        <pc:picChg chg="add mod modCrop">
          <ac:chgData name="Amanda Weber" userId="b0eca780-b977-4a41-a8f9-2109549d5f85" providerId="ADAL" clId="{479FE939-66BA-674D-AAA1-BA847736D3E5}" dt="2024-08-19T23:56:04.685" v="5450" actId="1076"/>
          <ac:picMkLst>
            <pc:docMk/>
            <pc:sldMk cId="2872853559" sldId="344"/>
            <ac:picMk id="6" creationId="{25F0D257-64C3-58BC-92E2-5DAF0941CA30}"/>
          </ac:picMkLst>
        </pc:picChg>
        <pc:picChg chg="del">
          <ac:chgData name="Amanda Weber" userId="b0eca780-b977-4a41-a8f9-2109549d5f85" providerId="ADAL" clId="{479FE939-66BA-674D-AAA1-BA847736D3E5}" dt="2024-08-19T21:59:15.461" v="5100" actId="478"/>
          <ac:picMkLst>
            <pc:docMk/>
            <pc:sldMk cId="2872853559" sldId="344"/>
            <ac:picMk id="7" creationId="{42F0CAD7-EEAD-6205-6D18-CAE15AA056BB}"/>
          </ac:picMkLst>
        </pc:picChg>
        <pc:picChg chg="add mod">
          <ac:chgData name="Amanda Weber" userId="b0eca780-b977-4a41-a8f9-2109549d5f85" providerId="ADAL" clId="{479FE939-66BA-674D-AAA1-BA847736D3E5}" dt="2024-08-19T23:56:30.395" v="5487" actId="1076"/>
          <ac:picMkLst>
            <pc:docMk/>
            <pc:sldMk cId="2872853559" sldId="344"/>
            <ac:picMk id="9" creationId="{388FD522-9E41-34FE-4C6D-003FF6512421}"/>
          </ac:picMkLst>
        </pc:picChg>
      </pc:sldChg>
      <pc:sldChg chg="delSp modSp add del mod ord modNotesTx">
        <pc:chgData name="Amanda Weber" userId="b0eca780-b977-4a41-a8f9-2109549d5f85" providerId="ADAL" clId="{479FE939-66BA-674D-AAA1-BA847736D3E5}" dt="2024-08-19T19:52:27.950" v="4812" actId="2696"/>
        <pc:sldMkLst>
          <pc:docMk/>
          <pc:sldMk cId="4144893954" sldId="344"/>
        </pc:sldMkLst>
        <pc:spChg chg="mod">
          <ac:chgData name="Amanda Weber" userId="b0eca780-b977-4a41-a8f9-2109549d5f85" providerId="ADAL" clId="{479FE939-66BA-674D-AAA1-BA847736D3E5}" dt="2024-08-09T16:01:19.652" v="3504" actId="20577"/>
          <ac:spMkLst>
            <pc:docMk/>
            <pc:sldMk cId="4144893954" sldId="344"/>
            <ac:spMk id="10" creationId="{16BEE9DC-363E-5C36-45F8-D0241B662626}"/>
          </ac:spMkLst>
        </pc:spChg>
        <pc:spChg chg="mod">
          <ac:chgData name="Amanda Weber" userId="b0eca780-b977-4a41-a8f9-2109549d5f85" providerId="ADAL" clId="{479FE939-66BA-674D-AAA1-BA847736D3E5}" dt="2024-08-09T16:01:33.489" v="3560" actId="20577"/>
          <ac:spMkLst>
            <pc:docMk/>
            <pc:sldMk cId="4144893954" sldId="344"/>
            <ac:spMk id="11" creationId="{2EE35998-A910-3A91-9B6A-B8A87413C101}"/>
          </ac:spMkLst>
        </pc:spChg>
        <pc:picChg chg="del">
          <ac:chgData name="Amanda Weber" userId="b0eca780-b977-4a41-a8f9-2109549d5f85" providerId="ADAL" clId="{479FE939-66BA-674D-AAA1-BA847736D3E5}" dt="2024-08-09T16:01:37.886" v="3561" actId="478"/>
          <ac:picMkLst>
            <pc:docMk/>
            <pc:sldMk cId="4144893954" sldId="344"/>
            <ac:picMk id="9" creationId="{CC678F30-E320-8F97-3F0D-C578D5584C60}"/>
          </ac:picMkLst>
        </pc:picChg>
      </pc:sldChg>
      <pc:sldChg chg="addSp delSp modSp add mod">
        <pc:chgData name="Amanda Weber" userId="b0eca780-b977-4a41-a8f9-2109549d5f85" providerId="ADAL" clId="{479FE939-66BA-674D-AAA1-BA847736D3E5}" dt="2024-08-20T19:22:22.423" v="6942" actId="20577"/>
        <pc:sldMkLst>
          <pc:docMk/>
          <pc:sldMk cId="1397244089" sldId="345"/>
        </pc:sldMkLst>
        <pc:spChg chg="mod">
          <ac:chgData name="Amanda Weber" userId="b0eca780-b977-4a41-a8f9-2109549d5f85" providerId="ADAL" clId="{479FE939-66BA-674D-AAA1-BA847736D3E5}" dt="2024-08-20T01:55:42.826" v="6458" actId="20577"/>
          <ac:spMkLst>
            <pc:docMk/>
            <pc:sldMk cId="1397244089" sldId="345"/>
            <ac:spMk id="2" creationId="{982BCEF9-EB36-05A5-671D-8E3ACBFFFDB9}"/>
          </ac:spMkLst>
        </pc:spChg>
        <pc:spChg chg="add mod">
          <ac:chgData name="Amanda Weber" userId="b0eca780-b977-4a41-a8f9-2109549d5f85" providerId="ADAL" clId="{479FE939-66BA-674D-AAA1-BA847736D3E5}" dt="2024-08-20T19:22:22.423" v="6942" actId="20577"/>
          <ac:spMkLst>
            <pc:docMk/>
            <pc:sldMk cId="1397244089" sldId="345"/>
            <ac:spMk id="4" creationId="{19BE564E-ED35-BA4D-8533-7477258A7725}"/>
          </ac:spMkLst>
        </pc:spChg>
        <pc:spChg chg="add mod">
          <ac:chgData name="Amanda Weber" userId="b0eca780-b977-4a41-a8f9-2109549d5f85" providerId="ADAL" clId="{479FE939-66BA-674D-AAA1-BA847736D3E5}" dt="2024-08-20T15:02:30.219" v="6830" actId="20577"/>
          <ac:spMkLst>
            <pc:docMk/>
            <pc:sldMk cId="1397244089" sldId="345"/>
            <ac:spMk id="6" creationId="{BCDA1919-2656-39A7-0828-D7246CEE4B2B}"/>
          </ac:spMkLst>
        </pc:spChg>
        <pc:spChg chg="add mod">
          <ac:chgData name="Amanda Weber" userId="b0eca780-b977-4a41-a8f9-2109549d5f85" providerId="ADAL" clId="{479FE939-66BA-674D-AAA1-BA847736D3E5}" dt="2024-08-20T15:14:09.413" v="6839" actId="20577"/>
          <ac:spMkLst>
            <pc:docMk/>
            <pc:sldMk cId="1397244089" sldId="345"/>
            <ac:spMk id="8" creationId="{6F147CA9-0564-564E-B3C1-6C810C77FE63}"/>
          </ac:spMkLst>
        </pc:spChg>
        <pc:spChg chg="del">
          <ac:chgData name="Amanda Weber" userId="b0eca780-b977-4a41-a8f9-2109549d5f85" providerId="ADAL" clId="{479FE939-66BA-674D-AAA1-BA847736D3E5}" dt="2024-08-20T01:40:52.229" v="6071" actId="478"/>
          <ac:spMkLst>
            <pc:docMk/>
            <pc:sldMk cId="1397244089" sldId="345"/>
            <ac:spMk id="9" creationId="{A79CCCA7-59E7-7427-66AD-9891E1143154}"/>
          </ac:spMkLst>
        </pc:spChg>
        <pc:spChg chg="mod">
          <ac:chgData name="Amanda Weber" userId="b0eca780-b977-4a41-a8f9-2109549d5f85" providerId="ADAL" clId="{479FE939-66BA-674D-AAA1-BA847736D3E5}" dt="2024-08-20T01:55:59.086" v="6461" actId="14100"/>
          <ac:spMkLst>
            <pc:docMk/>
            <pc:sldMk cId="1397244089" sldId="345"/>
            <ac:spMk id="10" creationId="{07E1E1B8-5975-5252-3063-C59692BBD7DC}"/>
          </ac:spMkLst>
        </pc:spChg>
        <pc:spChg chg="del">
          <ac:chgData name="Amanda Weber" userId="b0eca780-b977-4a41-a8f9-2109549d5f85" providerId="ADAL" clId="{479FE939-66BA-674D-AAA1-BA847736D3E5}" dt="2024-08-20T01:40:50.520" v="6070" actId="478"/>
          <ac:spMkLst>
            <pc:docMk/>
            <pc:sldMk cId="1397244089" sldId="345"/>
            <ac:spMk id="11" creationId="{162295C8-D238-E2E9-C7FE-0E7C2014CC71}"/>
          </ac:spMkLst>
        </pc:spChg>
        <pc:spChg chg="del">
          <ac:chgData name="Amanda Weber" userId="b0eca780-b977-4a41-a8f9-2109549d5f85" providerId="ADAL" clId="{479FE939-66BA-674D-AAA1-BA847736D3E5}" dt="2024-08-20T01:40:49.079" v="6069" actId="478"/>
          <ac:spMkLst>
            <pc:docMk/>
            <pc:sldMk cId="1397244089" sldId="345"/>
            <ac:spMk id="12" creationId="{9639D6CF-64D5-A5AF-67E0-03C0A772462E}"/>
          </ac:spMkLst>
        </pc:spChg>
        <pc:spChg chg="del">
          <ac:chgData name="Amanda Weber" userId="b0eca780-b977-4a41-a8f9-2109549d5f85" providerId="ADAL" clId="{479FE939-66BA-674D-AAA1-BA847736D3E5}" dt="2024-08-20T01:40:53.452" v="6072" actId="478"/>
          <ac:spMkLst>
            <pc:docMk/>
            <pc:sldMk cId="1397244089" sldId="345"/>
            <ac:spMk id="13" creationId="{D0EAC3DB-4D35-C08E-91C8-9E98F9CA4D44}"/>
          </ac:spMkLst>
        </pc:spChg>
        <pc:spChg chg="del">
          <ac:chgData name="Amanda Weber" userId="b0eca780-b977-4a41-a8f9-2109549d5f85" providerId="ADAL" clId="{479FE939-66BA-674D-AAA1-BA847736D3E5}" dt="2024-08-20T01:40:55.129" v="6073" actId="478"/>
          <ac:spMkLst>
            <pc:docMk/>
            <pc:sldMk cId="1397244089" sldId="345"/>
            <ac:spMk id="14" creationId="{1CFB505B-7EC7-DE1E-94BC-94B6E355B95B}"/>
          </ac:spMkLst>
        </pc:spChg>
        <pc:spChg chg="del">
          <ac:chgData name="Amanda Weber" userId="b0eca780-b977-4a41-a8f9-2109549d5f85" providerId="ADAL" clId="{479FE939-66BA-674D-AAA1-BA847736D3E5}" dt="2024-08-20T01:40:59.787" v="6076" actId="478"/>
          <ac:spMkLst>
            <pc:docMk/>
            <pc:sldMk cId="1397244089" sldId="345"/>
            <ac:spMk id="15" creationId="{751D0AA9-A424-DC74-10F3-118B9E42DA7A}"/>
          </ac:spMkLst>
        </pc:spChg>
        <pc:spChg chg="del mod">
          <ac:chgData name="Amanda Weber" userId="b0eca780-b977-4a41-a8f9-2109549d5f85" providerId="ADAL" clId="{479FE939-66BA-674D-AAA1-BA847736D3E5}" dt="2024-08-20T01:45:20.019" v="6447" actId="478"/>
          <ac:spMkLst>
            <pc:docMk/>
            <pc:sldMk cId="1397244089" sldId="345"/>
            <ac:spMk id="16" creationId="{C7587DF2-1FEE-72F0-D1E3-700B7D2D5C5F}"/>
          </ac:spMkLst>
        </pc:spChg>
        <pc:spChg chg="add mod">
          <ac:chgData name="Amanda Weber" userId="b0eca780-b977-4a41-a8f9-2109549d5f85" providerId="ADAL" clId="{479FE939-66BA-674D-AAA1-BA847736D3E5}" dt="2024-08-20T14:58:18.798" v="6636" actId="20577"/>
          <ac:spMkLst>
            <pc:docMk/>
            <pc:sldMk cId="1397244089" sldId="345"/>
            <ac:spMk id="17" creationId="{C094E474-7142-C338-BD10-270F353387B5}"/>
          </ac:spMkLst>
        </pc:spChg>
        <pc:spChg chg="del mod">
          <ac:chgData name="Amanda Weber" userId="b0eca780-b977-4a41-a8f9-2109549d5f85" providerId="ADAL" clId="{479FE939-66BA-674D-AAA1-BA847736D3E5}" dt="2024-08-20T01:45:18.406" v="6446" actId="478"/>
          <ac:spMkLst>
            <pc:docMk/>
            <pc:sldMk cId="1397244089" sldId="345"/>
            <ac:spMk id="19" creationId="{940C15E7-8E58-5F29-A52A-23EABDA77512}"/>
          </ac:spMkLst>
        </pc:spChg>
        <pc:spChg chg="mod">
          <ac:chgData name="Amanda Weber" userId="b0eca780-b977-4a41-a8f9-2109549d5f85" providerId="ADAL" clId="{479FE939-66BA-674D-AAA1-BA847736D3E5}" dt="2024-08-20T01:54:18.717" v="6452" actId="1076"/>
          <ac:spMkLst>
            <pc:docMk/>
            <pc:sldMk cId="1397244089" sldId="345"/>
            <ac:spMk id="28" creationId="{42648A97-09F0-4308-F6F6-E50243100B40}"/>
          </ac:spMkLst>
        </pc:spChg>
        <pc:spChg chg="mod">
          <ac:chgData name="Amanda Weber" userId="b0eca780-b977-4a41-a8f9-2109549d5f85" providerId="ADAL" clId="{479FE939-66BA-674D-AAA1-BA847736D3E5}" dt="2024-08-20T01:54:18.717" v="6452" actId="1076"/>
          <ac:spMkLst>
            <pc:docMk/>
            <pc:sldMk cId="1397244089" sldId="345"/>
            <ac:spMk id="29" creationId="{066D8BE9-AE4C-1303-7962-501905E5E5B0}"/>
          </ac:spMkLst>
        </pc:spChg>
        <pc:spChg chg="del">
          <ac:chgData name="Amanda Weber" userId="b0eca780-b977-4a41-a8f9-2109549d5f85" providerId="ADAL" clId="{479FE939-66BA-674D-AAA1-BA847736D3E5}" dt="2024-08-20T01:42:37.958" v="6182" actId="478"/>
          <ac:spMkLst>
            <pc:docMk/>
            <pc:sldMk cId="1397244089" sldId="345"/>
            <ac:spMk id="30" creationId="{8A4A0157-F27E-AD75-5A5A-E81B1C37BA2D}"/>
          </ac:spMkLst>
        </pc:spChg>
        <pc:spChg chg="del">
          <ac:chgData name="Amanda Weber" userId="b0eca780-b977-4a41-a8f9-2109549d5f85" providerId="ADAL" clId="{479FE939-66BA-674D-AAA1-BA847736D3E5}" dt="2024-08-20T01:42:36.556" v="6181" actId="478"/>
          <ac:spMkLst>
            <pc:docMk/>
            <pc:sldMk cId="1397244089" sldId="345"/>
            <ac:spMk id="32" creationId="{98972A00-2A9F-8E94-058F-0831F3802ED6}"/>
          </ac:spMkLst>
        </pc:spChg>
        <pc:spChg chg="del">
          <ac:chgData name="Amanda Weber" userId="b0eca780-b977-4a41-a8f9-2109549d5f85" providerId="ADAL" clId="{479FE939-66BA-674D-AAA1-BA847736D3E5}" dt="2024-08-20T01:42:39.177" v="6183" actId="478"/>
          <ac:spMkLst>
            <pc:docMk/>
            <pc:sldMk cId="1397244089" sldId="345"/>
            <ac:spMk id="34" creationId="{38F84B81-E3A3-2E10-604C-98B60DA7F213}"/>
          </ac:spMkLst>
        </pc:spChg>
        <pc:spChg chg="del">
          <ac:chgData name="Amanda Weber" userId="b0eca780-b977-4a41-a8f9-2109549d5f85" providerId="ADAL" clId="{479FE939-66BA-674D-AAA1-BA847736D3E5}" dt="2024-08-20T01:42:40.292" v="6184" actId="478"/>
          <ac:spMkLst>
            <pc:docMk/>
            <pc:sldMk cId="1397244089" sldId="345"/>
            <ac:spMk id="37" creationId="{A8311807-8042-009F-67EF-FB9891A7B4E2}"/>
          </ac:spMkLst>
        </pc:spChg>
        <pc:spChg chg="del mod">
          <ac:chgData name="Amanda Weber" userId="b0eca780-b977-4a41-a8f9-2109549d5f85" providerId="ADAL" clId="{479FE939-66BA-674D-AAA1-BA847736D3E5}" dt="2024-08-20T01:41:04.672" v="6080" actId="478"/>
          <ac:spMkLst>
            <pc:docMk/>
            <pc:sldMk cId="1397244089" sldId="345"/>
            <ac:spMk id="39" creationId="{BB185A1B-3AE7-CE95-9DC6-A176BA2ABA8B}"/>
          </ac:spMkLst>
        </pc:spChg>
        <pc:spChg chg="del">
          <ac:chgData name="Amanda Weber" userId="b0eca780-b977-4a41-a8f9-2109549d5f85" providerId="ADAL" clId="{479FE939-66BA-674D-AAA1-BA847736D3E5}" dt="2024-08-20T01:41:02.826" v="6078" actId="478"/>
          <ac:spMkLst>
            <pc:docMk/>
            <pc:sldMk cId="1397244089" sldId="345"/>
            <ac:spMk id="40" creationId="{C21AD9BC-B35C-4EFC-C27D-BE22DB251B6D}"/>
          </ac:spMkLst>
        </pc:spChg>
        <pc:spChg chg="del">
          <ac:chgData name="Amanda Weber" userId="b0eca780-b977-4a41-a8f9-2109549d5f85" providerId="ADAL" clId="{479FE939-66BA-674D-AAA1-BA847736D3E5}" dt="2024-08-20T01:41:06.153" v="6081" actId="478"/>
          <ac:spMkLst>
            <pc:docMk/>
            <pc:sldMk cId="1397244089" sldId="345"/>
            <ac:spMk id="41" creationId="{33A17363-86C0-E54B-2359-B52166D543DB}"/>
          </ac:spMkLst>
        </pc:spChg>
        <pc:spChg chg="del">
          <ac:chgData name="Amanda Weber" userId="b0eca780-b977-4a41-a8f9-2109549d5f85" providerId="ADAL" clId="{479FE939-66BA-674D-AAA1-BA847736D3E5}" dt="2024-08-20T01:41:01.490" v="6077" actId="478"/>
          <ac:spMkLst>
            <pc:docMk/>
            <pc:sldMk cId="1397244089" sldId="345"/>
            <ac:spMk id="42" creationId="{E06043EF-BD4F-0F80-D1AE-B296709B6DE5}"/>
          </ac:spMkLst>
        </pc:spChg>
        <pc:picChg chg="mod modCrop">
          <ac:chgData name="Amanda Weber" userId="b0eca780-b977-4a41-a8f9-2109549d5f85" providerId="ADAL" clId="{479FE939-66BA-674D-AAA1-BA847736D3E5}" dt="2024-08-20T01:58:28.777" v="6464" actId="18131"/>
          <ac:picMkLst>
            <pc:docMk/>
            <pc:sldMk cId="1397244089" sldId="345"/>
            <ac:picMk id="5" creationId="{B4E6D47F-61BC-29ED-162F-AA458548CE87}"/>
          </ac:picMkLst>
        </pc:picChg>
        <pc:picChg chg="add del mod">
          <ac:chgData name="Amanda Weber" userId="b0eca780-b977-4a41-a8f9-2109549d5f85" providerId="ADAL" clId="{479FE939-66BA-674D-AAA1-BA847736D3E5}" dt="2024-08-20T01:55:52.839" v="6460" actId="1076"/>
          <ac:picMkLst>
            <pc:docMk/>
            <pc:sldMk cId="1397244089" sldId="345"/>
            <ac:picMk id="7" creationId="{23CE250A-598B-9555-EEF7-B89D5E9399B1}"/>
          </ac:picMkLst>
        </pc:picChg>
        <pc:picChg chg="add mod">
          <ac:chgData name="Amanda Weber" userId="b0eca780-b977-4a41-a8f9-2109549d5f85" providerId="ADAL" clId="{479FE939-66BA-674D-AAA1-BA847736D3E5}" dt="2024-08-20T15:14:06.532" v="6835" actId="1076"/>
          <ac:picMkLst>
            <pc:docMk/>
            <pc:sldMk cId="1397244089" sldId="345"/>
            <ac:picMk id="18" creationId="{D4288B05-7812-40F7-E420-69BD8170AF2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289124015748E-2"/>
          <c:y val="0.17866165239532161"/>
          <c:w val="0.92215858759842517"/>
          <c:h val="0.71421310813157557"/>
        </c:manualLayout>
      </c:layout>
      <c:barChart>
        <c:barDir val="col"/>
        <c:grouping val="clustered"/>
        <c:varyColors val="0"/>
        <c:ser>
          <c:idx val="0"/>
          <c:order val="0"/>
          <c:tx>
            <c:strRef>
              <c:f>Sheet1!$B$1</c:f>
              <c:strCache>
                <c:ptCount val="1"/>
                <c:pt idx="0">
                  <c:v>Minutes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MAY</c:v>
                </c:pt>
                <c:pt idx="1">
                  <c:v>JUNE</c:v>
                </c:pt>
                <c:pt idx="2">
                  <c:v>JULY</c:v>
                </c:pt>
              </c:strCache>
            </c:strRef>
          </c:cat>
          <c:val>
            <c:numRef>
              <c:f>Sheet1!$B$2:$B$4</c:f>
              <c:numCache>
                <c:formatCode>General</c:formatCode>
                <c:ptCount val="3"/>
                <c:pt idx="0">
                  <c:v>0.38</c:v>
                </c:pt>
                <c:pt idx="1">
                  <c:v>0.47</c:v>
                </c:pt>
                <c:pt idx="2">
                  <c:v>0.4</c:v>
                </c:pt>
              </c:numCache>
            </c:numRef>
          </c:val>
          <c:extLst>
            <c:ext xmlns:c16="http://schemas.microsoft.com/office/drawing/2014/chart" uri="{C3380CC4-5D6E-409C-BE32-E72D297353CC}">
              <c16:uniqueId val="{00000001-3EED-AE45-95AE-96D941A77CEC}"/>
            </c:ext>
          </c:extLst>
        </c:ser>
        <c:dLbls>
          <c:showLegendKey val="0"/>
          <c:showVal val="0"/>
          <c:showCatName val="0"/>
          <c:showSerName val="0"/>
          <c:showPercent val="0"/>
          <c:showBubbleSize val="0"/>
        </c:dLbls>
        <c:gapWidth val="219"/>
        <c:overlap val="-27"/>
        <c:axId val="1150901744"/>
        <c:axId val="1312438400"/>
      </c:barChart>
      <c:catAx>
        <c:axId val="115090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2438400"/>
        <c:crosses val="autoZero"/>
        <c:auto val="1"/>
        <c:lblAlgn val="ctr"/>
        <c:lblOffset val="100"/>
        <c:noMultiLvlLbl val="0"/>
      </c:catAx>
      <c:valAx>
        <c:axId val="1312438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090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77288385826775E-2"/>
          <c:y val="0.10383992963583109"/>
          <c:w val="0.93163521161417318"/>
          <c:h val="0.76685372989334843"/>
        </c:manualLayout>
      </c:layout>
      <c:barChart>
        <c:barDir val="col"/>
        <c:grouping val="clustered"/>
        <c:varyColors val="0"/>
        <c:ser>
          <c:idx val="0"/>
          <c:order val="0"/>
          <c:tx>
            <c:strRef>
              <c:f>Sheet1!$B$1</c:f>
              <c:strCache>
                <c:ptCount val="1"/>
                <c:pt idx="0">
                  <c:v>2023</c:v>
                </c:pt>
              </c:strCache>
            </c:strRef>
          </c:tx>
          <c:spPr>
            <a:solidFill>
              <a:srgbClr val="0966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MAY</c:v>
                </c:pt>
                <c:pt idx="1">
                  <c:v>JUNE</c:v>
                </c:pt>
                <c:pt idx="2">
                  <c:v>JULY</c:v>
                </c:pt>
              </c:strCache>
            </c:strRef>
          </c:cat>
          <c:val>
            <c:numRef>
              <c:f>Sheet1!$B$2:$B$4</c:f>
              <c:numCache>
                <c:formatCode>General</c:formatCode>
                <c:ptCount val="3"/>
                <c:pt idx="0">
                  <c:v>1.03</c:v>
                </c:pt>
                <c:pt idx="1">
                  <c:v>0.32</c:v>
                </c:pt>
                <c:pt idx="2">
                  <c:v>0.47</c:v>
                </c:pt>
              </c:numCache>
            </c:numRef>
          </c:val>
          <c:extLst>
            <c:ext xmlns:c16="http://schemas.microsoft.com/office/drawing/2014/chart" uri="{C3380CC4-5D6E-409C-BE32-E72D297353CC}">
              <c16:uniqueId val="{00000001-8A8A-A54E-9B64-04B55D6F6FD1}"/>
            </c:ext>
          </c:extLst>
        </c:ser>
        <c:ser>
          <c:idx val="1"/>
          <c:order val="1"/>
          <c:tx>
            <c:strRef>
              <c:f>Sheet1!$C$1</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Sheet1!$A$2:$A$4</c:f>
              <c:strCache>
                <c:ptCount val="3"/>
                <c:pt idx="0">
                  <c:v>MAY</c:v>
                </c:pt>
                <c:pt idx="1">
                  <c:v>JUNE</c:v>
                </c:pt>
                <c:pt idx="2">
                  <c:v>JULY</c:v>
                </c:pt>
              </c:strCache>
            </c:strRef>
          </c:cat>
          <c:val>
            <c:numRef>
              <c:f>Sheet1!$C$2:$C$4</c:f>
              <c:numCache>
                <c:formatCode>General</c:formatCode>
                <c:ptCount val="3"/>
                <c:pt idx="0">
                  <c:v>0.38</c:v>
                </c:pt>
                <c:pt idx="1">
                  <c:v>0.47</c:v>
                </c:pt>
                <c:pt idx="2">
                  <c:v>0.4</c:v>
                </c:pt>
              </c:numCache>
            </c:numRef>
          </c:val>
          <c:extLst>
            <c:ext xmlns:c16="http://schemas.microsoft.com/office/drawing/2014/chart" uri="{C3380CC4-5D6E-409C-BE32-E72D297353CC}">
              <c16:uniqueId val="{00000003-8A8A-A54E-9B64-04B55D6F6FD1}"/>
            </c:ext>
          </c:extLst>
        </c:ser>
        <c:dLbls>
          <c:showLegendKey val="0"/>
          <c:showVal val="0"/>
          <c:showCatName val="0"/>
          <c:showSerName val="0"/>
          <c:showPercent val="0"/>
          <c:showBubbleSize val="0"/>
        </c:dLbls>
        <c:gapWidth val="219"/>
        <c:overlap val="-27"/>
        <c:axId val="1159455536"/>
        <c:axId val="1391143215"/>
      </c:barChart>
      <c:catAx>
        <c:axId val="115945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1143215"/>
        <c:crosses val="autoZero"/>
        <c:auto val="1"/>
        <c:lblAlgn val="ctr"/>
        <c:lblOffset val="100"/>
        <c:noMultiLvlLbl val="0"/>
      </c:catAx>
      <c:valAx>
        <c:axId val="1391143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455536"/>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Minutes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MAY</c:v>
                </c:pt>
                <c:pt idx="1">
                  <c:v>JUNE</c:v>
                </c:pt>
                <c:pt idx="2">
                  <c:v>JULY</c:v>
                </c:pt>
              </c:strCache>
            </c:strRef>
          </c:cat>
          <c:val>
            <c:numRef>
              <c:f>Sheet1!$B$2:$B$4</c:f>
              <c:numCache>
                <c:formatCode>General</c:formatCode>
                <c:ptCount val="3"/>
                <c:pt idx="0">
                  <c:v>4.25</c:v>
                </c:pt>
                <c:pt idx="1">
                  <c:v>4.3</c:v>
                </c:pt>
                <c:pt idx="2">
                  <c:v>4.37</c:v>
                </c:pt>
              </c:numCache>
            </c:numRef>
          </c:val>
          <c:extLst>
            <c:ext xmlns:c16="http://schemas.microsoft.com/office/drawing/2014/chart" uri="{C3380CC4-5D6E-409C-BE32-E72D297353CC}">
              <c16:uniqueId val="{00000001-0339-0343-ACDC-31412DC4F623}"/>
            </c:ext>
          </c:extLst>
        </c:ser>
        <c:dLbls>
          <c:showLegendKey val="0"/>
          <c:showVal val="0"/>
          <c:showCatName val="0"/>
          <c:showSerName val="0"/>
          <c:showPercent val="0"/>
          <c:showBubbleSize val="0"/>
        </c:dLbls>
        <c:gapWidth val="219"/>
        <c:overlap val="-27"/>
        <c:axId val="1158912048"/>
        <c:axId val="1312441872"/>
      </c:barChart>
      <c:catAx>
        <c:axId val="115891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2441872"/>
        <c:crosses val="autoZero"/>
        <c:auto val="1"/>
        <c:lblAlgn val="ctr"/>
        <c:lblOffset val="100"/>
        <c:noMultiLvlLbl val="0"/>
      </c:catAx>
      <c:valAx>
        <c:axId val="1312441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8912048"/>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0228838582677E-2"/>
          <c:y val="0.10320711717475903"/>
          <c:w val="0.93163521161417318"/>
          <c:h val="0.76748654235442038"/>
        </c:manualLayout>
      </c:layout>
      <c:barChart>
        <c:barDir val="col"/>
        <c:grouping val="clustered"/>
        <c:varyColors val="0"/>
        <c:ser>
          <c:idx val="0"/>
          <c:order val="0"/>
          <c:tx>
            <c:strRef>
              <c:f>Sheet1!$B$1</c:f>
              <c:strCache>
                <c:ptCount val="1"/>
                <c:pt idx="0">
                  <c:v>Call Volume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MAY</c:v>
                </c:pt>
                <c:pt idx="1">
                  <c:v>JUNE</c:v>
                </c:pt>
                <c:pt idx="2">
                  <c:v>JULY</c:v>
                </c:pt>
              </c:strCache>
            </c:strRef>
          </c:cat>
          <c:val>
            <c:numRef>
              <c:f>Sheet1!$B$2:$B$4</c:f>
              <c:numCache>
                <c:formatCode>General</c:formatCode>
                <c:ptCount val="3"/>
                <c:pt idx="0">
                  <c:v>954</c:v>
                </c:pt>
                <c:pt idx="1">
                  <c:v>963</c:v>
                </c:pt>
                <c:pt idx="2">
                  <c:v>925</c:v>
                </c:pt>
              </c:numCache>
            </c:numRef>
          </c:val>
          <c:extLst>
            <c:ext xmlns:c16="http://schemas.microsoft.com/office/drawing/2014/chart" uri="{C3380CC4-5D6E-409C-BE32-E72D297353CC}">
              <c16:uniqueId val="{00000001-2F09-AC4C-9E46-569DECCED75A}"/>
            </c:ext>
          </c:extLst>
        </c:ser>
        <c:dLbls>
          <c:showLegendKey val="0"/>
          <c:showVal val="0"/>
          <c:showCatName val="0"/>
          <c:showSerName val="0"/>
          <c:showPercent val="0"/>
          <c:showBubbleSize val="0"/>
        </c:dLbls>
        <c:gapWidth val="219"/>
        <c:overlap val="-27"/>
        <c:axId val="1324204848"/>
        <c:axId val="1314061952"/>
      </c:barChart>
      <c:catAx>
        <c:axId val="132420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4061952"/>
        <c:crosses val="autoZero"/>
        <c:auto val="1"/>
        <c:lblAlgn val="ctr"/>
        <c:lblOffset val="100"/>
        <c:noMultiLvlLbl val="0"/>
      </c:catAx>
      <c:valAx>
        <c:axId val="1314061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4204848"/>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MAY</c:v>
                </c:pt>
                <c:pt idx="1">
                  <c:v>JUNE</c:v>
                </c:pt>
                <c:pt idx="2">
                  <c:v>JULY</c:v>
                </c:pt>
              </c:strCache>
            </c:strRef>
          </c:cat>
          <c:val>
            <c:numRef>
              <c:f>Sheet1!$B$2:$B$4</c:f>
              <c:numCache>
                <c:formatCode>General</c:formatCode>
                <c:ptCount val="3"/>
                <c:pt idx="0">
                  <c:v>830</c:v>
                </c:pt>
                <c:pt idx="1">
                  <c:v>899</c:v>
                </c:pt>
                <c:pt idx="2">
                  <c:v>890</c:v>
                </c:pt>
              </c:numCache>
            </c:numRef>
          </c:val>
          <c:extLst>
            <c:ext xmlns:c16="http://schemas.microsoft.com/office/drawing/2014/chart" uri="{C3380CC4-5D6E-409C-BE32-E72D297353CC}">
              <c16:uniqueId val="{00000001-5ABE-7945-8F61-5A0F0AB2F4C1}"/>
            </c:ext>
          </c:extLst>
        </c:ser>
        <c:ser>
          <c:idx val="1"/>
          <c:order val="1"/>
          <c:tx>
            <c:strRef>
              <c:f>Sheet1!$C$1</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Sheet1!$A$2:$A$4</c:f>
              <c:strCache>
                <c:ptCount val="3"/>
                <c:pt idx="0">
                  <c:v>MAY</c:v>
                </c:pt>
                <c:pt idx="1">
                  <c:v>JUNE</c:v>
                </c:pt>
                <c:pt idx="2">
                  <c:v>JULY</c:v>
                </c:pt>
              </c:strCache>
            </c:strRef>
          </c:cat>
          <c:val>
            <c:numRef>
              <c:f>Sheet1!$C$2:$C$4</c:f>
              <c:numCache>
                <c:formatCode>General</c:formatCode>
                <c:ptCount val="3"/>
                <c:pt idx="0">
                  <c:v>954</c:v>
                </c:pt>
                <c:pt idx="1">
                  <c:v>963</c:v>
                </c:pt>
                <c:pt idx="2">
                  <c:v>925</c:v>
                </c:pt>
              </c:numCache>
            </c:numRef>
          </c:val>
          <c:extLst>
            <c:ext xmlns:c16="http://schemas.microsoft.com/office/drawing/2014/chart" uri="{C3380CC4-5D6E-409C-BE32-E72D297353CC}">
              <c16:uniqueId val="{00000003-5ABE-7945-8F61-5A0F0AB2F4C1}"/>
            </c:ext>
          </c:extLst>
        </c:ser>
        <c:dLbls>
          <c:showLegendKey val="0"/>
          <c:showVal val="0"/>
          <c:showCatName val="0"/>
          <c:showSerName val="0"/>
          <c:showPercent val="0"/>
          <c:showBubbleSize val="0"/>
        </c:dLbls>
        <c:gapWidth val="219"/>
        <c:overlap val="-27"/>
        <c:axId val="1525853023"/>
        <c:axId val="1530594975"/>
      </c:barChart>
      <c:catAx>
        <c:axId val="152585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0594975"/>
        <c:crosses val="autoZero"/>
        <c:auto val="1"/>
        <c:lblAlgn val="ctr"/>
        <c:lblOffset val="100"/>
        <c:noMultiLvlLbl val="0"/>
      </c:catAx>
      <c:valAx>
        <c:axId val="15305949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853023"/>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71399-4CEA-F64B-ADAA-54B0DFF2365F}" type="datetimeFigureOut">
              <a:rPr lang="en-US" smtClean="0"/>
              <a:t>8/19/24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A2F4D-5C1C-834B-BEFA-52EB684A702C}" type="slidenum">
              <a:rPr lang="en-US" smtClean="0"/>
              <a:t>‹#›</a:t>
            </a:fld>
            <a:endParaRPr lang="en-US"/>
          </a:p>
        </p:txBody>
      </p:sp>
    </p:spTree>
    <p:extLst>
      <p:ext uri="{BB962C8B-B14F-4D97-AF65-F5344CB8AC3E}">
        <p14:creationId xmlns:p14="http://schemas.microsoft.com/office/powerpoint/2010/main" val="209833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050" b="0" i="0" dirty="0">
                <a:solidFill>
                  <a:srgbClr val="000000"/>
                </a:solidFill>
                <a:effectLst/>
                <a:highlight>
                  <a:srgbClr val="FFFFFF"/>
                </a:highlight>
                <a:latin typeface="Arial" panose="020B0604020202020204" pitchFamily="34" charset="0"/>
              </a:rPr>
              <a:t>Regional </a:t>
            </a:r>
            <a:r>
              <a:rPr lang="en-US" sz="1050" b="0" i="0" dirty="0" err="1">
                <a:solidFill>
                  <a:srgbClr val="000000"/>
                </a:solidFill>
                <a:effectLst/>
                <a:highlight>
                  <a:srgbClr val="FFFFFF"/>
                </a:highlight>
                <a:latin typeface="Arial" panose="020B0604020202020204" pitchFamily="34" charset="0"/>
              </a:rPr>
              <a:t>CropSWAP</a:t>
            </a:r>
            <a:r>
              <a:rPr lang="en-US" sz="1050" b="0" i="0" dirty="0">
                <a:solidFill>
                  <a:srgbClr val="000000"/>
                </a:solidFill>
                <a:effectLst/>
                <a:highlight>
                  <a:srgbClr val="FFFFFF"/>
                </a:highlight>
                <a:latin typeface="Arial" panose="020B0604020202020204" pitchFamily="34" charset="0"/>
              </a:rPr>
              <a:t> Program continues to bring online applications from Rainbow Water customers. </a:t>
            </a:r>
          </a:p>
          <a:p>
            <a:pPr algn="l" rtl="0" fontAlgn="base">
              <a:buFont typeface="Arial" panose="020B0604020202020204" pitchFamily="34" charset="0"/>
              <a:buChar char="•"/>
            </a:pPr>
            <a:r>
              <a:rPr lang="en-US" sz="1050" b="0" i="0" dirty="0">
                <a:solidFill>
                  <a:srgbClr val="000000"/>
                </a:solidFill>
                <a:effectLst/>
                <a:highlight>
                  <a:srgbClr val="FFFFFF"/>
                </a:highlight>
                <a:latin typeface="Arial" panose="020B0604020202020204" pitchFamily="34" charset="0"/>
              </a:rPr>
              <a:t>Rainbow Water has reported 4 submissions for the month of July, for a total of </a:t>
            </a:r>
            <a:r>
              <a:rPr lang="en-US" sz="1050" b="0" i="0" dirty="0">
                <a:solidFill>
                  <a:srgbClr val="000000"/>
                </a:solidFill>
                <a:effectLst/>
                <a:highlight>
                  <a:srgbClr val="FFFFFF"/>
                </a:highlight>
                <a:latin typeface="WordVisiCarriageReturn_MSFontService"/>
              </a:rPr>
              <a:t> 54</a:t>
            </a:r>
            <a:br>
              <a:rPr lang="en-US" sz="1050" b="0" i="0" dirty="0">
                <a:solidFill>
                  <a:srgbClr val="000000"/>
                </a:solidFill>
                <a:effectLst/>
                <a:highlight>
                  <a:srgbClr val="FFFFFF"/>
                </a:highlight>
                <a:latin typeface="WordVisiCarriageReturn_MSFontService"/>
              </a:rPr>
            </a:br>
            <a:r>
              <a:rPr lang="en-US" sz="1050" b="0" i="0" dirty="0">
                <a:solidFill>
                  <a:srgbClr val="000000"/>
                </a:solidFill>
                <a:effectLst/>
                <a:highlight>
                  <a:srgbClr val="FFFFFF"/>
                </a:highlight>
                <a:latin typeface="WordVisiCarriageReturn_MSFontService"/>
              </a:rPr>
              <a:t>National Farmer’s Day October 12: Rancho recommends promoting the mulching rebate and best management practices.</a:t>
            </a:r>
          </a:p>
        </p:txBody>
      </p:sp>
      <p:sp>
        <p:nvSpPr>
          <p:cNvPr id="4" name="Slide Number Placeholder 3"/>
          <p:cNvSpPr>
            <a:spLocks noGrp="1"/>
          </p:cNvSpPr>
          <p:nvPr>
            <p:ph type="sldNum" sz="quarter" idx="5"/>
          </p:nvPr>
        </p:nvSpPr>
        <p:spPr/>
        <p:txBody>
          <a:bodyPr/>
          <a:lstStyle/>
          <a:p>
            <a:fld id="{C7CA2F4D-5C1C-834B-BEFA-52EB684A702C}" type="slidenum">
              <a:rPr lang="en-US" smtClean="0"/>
              <a:t>3</a:t>
            </a:fld>
            <a:endParaRPr lang="en-US"/>
          </a:p>
        </p:txBody>
      </p:sp>
    </p:spTree>
    <p:extLst>
      <p:ext uri="{BB962C8B-B14F-4D97-AF65-F5344CB8AC3E}">
        <p14:creationId xmlns:p14="http://schemas.microsoft.com/office/powerpoint/2010/main" val="85654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Arial" panose="020B0604020202020204" pitchFamily="34" charset="0"/>
              </a:rPr>
              <a:t>Water recycling facility treating16 million gallons of water per day (MGD).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Arial" panose="020B0604020202020204" pitchFamily="34" charset="0"/>
              </a:rPr>
              <a:t>Advanced water purification facility treating 11.5 MGD.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Arial" panose="020B0604020202020204" pitchFamily="34" charset="0"/>
              </a:rPr>
              <a:t>Supplies 30 percent of a local water source that is reliable and uninterruptable during periods of drought.</a:t>
            </a:r>
          </a:p>
          <a:p>
            <a:pPr algn="l"/>
            <a:r>
              <a:rPr lang="en-US" b="0" i="0" dirty="0">
                <a:solidFill>
                  <a:srgbClr val="333333"/>
                </a:solidFill>
                <a:effectLst/>
                <a:highlight>
                  <a:srgbClr val="FFFFFF"/>
                </a:highlight>
                <a:latin typeface="Arial" panose="020B0604020202020204" pitchFamily="34" charset="0"/>
              </a:rPr>
              <a:t>As of late July 2024, roughly 42,000 cubic yards of concrete has allowed portions of the advanced water purification, water recycling and solids handling facilities to take shape. </a:t>
            </a: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16</a:t>
            </a:fld>
            <a:endParaRPr lang="en-US" dirty="0"/>
          </a:p>
        </p:txBody>
      </p:sp>
    </p:spTree>
    <p:extLst>
      <p:ext uri="{BB962C8B-B14F-4D97-AF65-F5344CB8AC3E}">
        <p14:creationId xmlns:p14="http://schemas.microsoft.com/office/powerpoint/2010/main" val="124975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Arial" panose="020B0604020202020204" pitchFamily="34" charset="0"/>
              </a:rPr>
              <a:t>Planning in progress, sign up sheet to be sent late August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Arial" panose="020B0604020202020204" pitchFamily="34" charset="0"/>
              </a:rPr>
              <a:t>Booth will feature a table with promotional items remaining from Avocado Festival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Arial" panose="020B0604020202020204" pitchFamily="34" charset="0"/>
              </a:rPr>
              <a:t>Geared towards families and kids to explore public agencies, hands on demonstrations from fire, CHP, Sheriffs, helicopter, fire hose demo</a:t>
            </a: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17</a:t>
            </a:fld>
            <a:endParaRPr lang="en-US" dirty="0"/>
          </a:p>
        </p:txBody>
      </p:sp>
    </p:spTree>
    <p:extLst>
      <p:ext uri="{BB962C8B-B14F-4D97-AF65-F5344CB8AC3E}">
        <p14:creationId xmlns:p14="http://schemas.microsoft.com/office/powerpoint/2010/main" val="376508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19</a:t>
            </a:fld>
            <a:endParaRPr lang="en-US"/>
          </a:p>
        </p:txBody>
      </p:sp>
    </p:spTree>
    <p:extLst>
      <p:ext uri="{BB962C8B-B14F-4D97-AF65-F5344CB8AC3E}">
        <p14:creationId xmlns:p14="http://schemas.microsoft.com/office/powerpoint/2010/main" val="272099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4" pitchFamily="34" charset="0"/>
              </a:rPr>
              <a:t>Make sure you and your family have a plan for when disaster strikes</a:t>
            </a:r>
            <a:br>
              <a:rPr lang="en-US" b="1" i="0" dirty="0">
                <a:solidFill>
                  <a:srgbClr val="FFFFFF"/>
                </a:solidFill>
                <a:effectLst/>
                <a:latin typeface="Lato" panose="020F0502020204030204" pitchFamily="34" charset="0"/>
              </a:rPr>
            </a:br>
            <a:r>
              <a:rPr lang="en-US" b="1" i="0" dirty="0">
                <a:solidFill>
                  <a:srgbClr val="FFFFFF"/>
                </a:solidFill>
                <a:effectLst/>
                <a:latin typeface="Lato" panose="020F0502020204030204" pitchFamily="34" charset="0"/>
              </a:rPr>
              <a:t>- </a:t>
            </a:r>
            <a:r>
              <a:rPr lang="en-US" b="0" i="0" dirty="0">
                <a:solidFill>
                  <a:srgbClr val="0F111D"/>
                </a:solidFill>
                <a:effectLst/>
                <a:highlight>
                  <a:srgbClr val="FFFFFF"/>
                </a:highlight>
                <a:latin typeface="Roboto" panose="020F0502020204030204" pitchFamily="34" charset="0"/>
              </a:rPr>
              <a:t>Sign up for weather emergency alerts</a:t>
            </a:r>
          </a:p>
          <a:p>
            <a:pPr marL="171450" indent="-171450">
              <a:buFontTx/>
              <a:buChar char="-"/>
            </a:pPr>
            <a:r>
              <a:rPr lang="en-US" b="0" i="0" dirty="0">
                <a:solidFill>
                  <a:srgbClr val="0F111D"/>
                </a:solidFill>
                <a:effectLst/>
                <a:highlight>
                  <a:srgbClr val="FFFFFF"/>
                </a:highlight>
                <a:latin typeface="Roboto" panose="020F0502020204030204" pitchFamily="34" charset="0"/>
              </a:rPr>
              <a:t>Prepare an emergency kit</a:t>
            </a:r>
          </a:p>
          <a:p>
            <a:pPr marL="171450" indent="-171450">
              <a:buFontTx/>
              <a:buChar char="-"/>
            </a:pPr>
            <a:r>
              <a:rPr lang="en-US" b="0" i="0" dirty="0">
                <a:solidFill>
                  <a:srgbClr val="0F111D"/>
                </a:solidFill>
                <a:effectLst/>
                <a:highlight>
                  <a:srgbClr val="FFFFFF"/>
                </a:highlight>
                <a:latin typeface="Roboto" panose="020F0502020204030204" pitchFamily="34" charset="0"/>
              </a:rPr>
              <a:t>Make a communications plan that fits the needs of your family, household or business</a:t>
            </a:r>
            <a:br>
              <a:rPr lang="en-US" b="0" i="0" dirty="0">
                <a:solidFill>
                  <a:srgbClr val="0F111D"/>
                </a:solidFill>
                <a:effectLst/>
                <a:highlight>
                  <a:srgbClr val="FFFFFF"/>
                </a:highlight>
                <a:latin typeface="Roboto" panose="020F0502020204030204" pitchFamily="34" charset="0"/>
              </a:rPr>
            </a:br>
            <a:endParaRPr lang="en-US" b="0" i="0" dirty="0">
              <a:solidFill>
                <a:srgbClr val="0F111D"/>
              </a:solidFill>
              <a:effectLst/>
              <a:highlight>
                <a:srgbClr val="FFFFFF"/>
              </a:highlight>
              <a:latin typeface="Roboto" panose="020F0502020204030204" pitchFamily="34" charset="0"/>
            </a:endParaRPr>
          </a:p>
          <a:p>
            <a:r>
              <a:rPr lang="en-US" b="0" i="0" dirty="0">
                <a:solidFill>
                  <a:srgbClr val="0F111D"/>
                </a:solidFill>
                <a:effectLst/>
                <a:highlight>
                  <a:srgbClr val="FFFFFF"/>
                </a:highlight>
                <a:latin typeface="Roboto" panose="020F0502020204030204" pitchFamily="34" charset="0"/>
              </a:rPr>
              <a:t>Construction update: West Lilac, Rancho Amigos and </a:t>
            </a:r>
            <a:r>
              <a:rPr lang="en-US" b="0" i="0" dirty="0" err="1">
                <a:solidFill>
                  <a:srgbClr val="0F111D"/>
                </a:solidFill>
                <a:effectLst/>
                <a:highlight>
                  <a:srgbClr val="FFFFFF"/>
                </a:highlight>
                <a:latin typeface="Roboto" panose="020F0502020204030204" pitchFamily="34" charset="0"/>
              </a:rPr>
              <a:t>Dentro</a:t>
            </a:r>
            <a:r>
              <a:rPr lang="en-US" b="0" i="0" dirty="0">
                <a:solidFill>
                  <a:srgbClr val="0F111D"/>
                </a:solidFill>
                <a:effectLst/>
                <a:highlight>
                  <a:srgbClr val="FFFFFF"/>
                </a:highlight>
                <a:latin typeface="Roboto" panose="020F0502020204030204" pitchFamily="34" charset="0"/>
              </a:rPr>
              <a:t> De Lomas </a:t>
            </a:r>
            <a:r>
              <a:rPr lang="en-US" b="0" i="0" dirty="0">
                <a:solidFill>
                  <a:srgbClr val="333333"/>
                </a:solidFill>
                <a:effectLst/>
                <a:latin typeface="Raleway" panose="020F0502020204030204" pitchFamily="34" charset="0"/>
              </a:rPr>
              <a:t>The three pump stations will deliver water to the Hutton, Turner, and Gopher Tank Zones in the District’s southern region by transporting water supply from the District’s northern connections.</a:t>
            </a:r>
          </a:p>
          <a:p>
            <a:endParaRPr lang="en-US" b="0" i="0" dirty="0">
              <a:solidFill>
                <a:srgbClr val="333333"/>
              </a:solidFill>
              <a:effectLst/>
              <a:highlight>
                <a:srgbClr val="FFFFFF"/>
              </a:highlight>
              <a:latin typeface="Raleway" panose="020F0502020204030204" pitchFamily="34" charset="0"/>
            </a:endParaRPr>
          </a:p>
          <a:p>
            <a:r>
              <a:rPr lang="en-US" b="0" i="0" dirty="0">
                <a:solidFill>
                  <a:srgbClr val="333333"/>
                </a:solidFill>
                <a:effectLst/>
                <a:highlight>
                  <a:srgbClr val="FFFFFF"/>
                </a:highlight>
                <a:latin typeface="Raleway" panose="020F0502020204030204" pitchFamily="34" charset="0"/>
              </a:rPr>
              <a:t>Water Footprint: </a:t>
            </a:r>
            <a:r>
              <a:rPr lang="en-US" b="0" i="0" dirty="0">
                <a:solidFill>
                  <a:srgbClr val="4D5156"/>
                </a:solidFill>
                <a:effectLst/>
                <a:latin typeface="Roboto" panose="02000000000000000000" pitchFamily="2" charset="0"/>
              </a:rPr>
              <a:t>It's the tap </a:t>
            </a:r>
            <a:r>
              <a:rPr lang="en-US" b="1" i="0" dirty="0">
                <a:solidFill>
                  <a:srgbClr val="5F6368"/>
                </a:solidFill>
                <a:effectLst/>
                <a:latin typeface="Roboto" panose="02000000000000000000" pitchFamily="2" charset="0"/>
              </a:rPr>
              <a:t>water</a:t>
            </a:r>
            <a:r>
              <a:rPr lang="en-US" b="0" i="0" dirty="0">
                <a:solidFill>
                  <a:srgbClr val="4D5156"/>
                </a:solidFill>
                <a:effectLst/>
                <a:latin typeface="Roboto" panose="02000000000000000000" pitchFamily="2" charset="0"/>
              </a:rPr>
              <a:t> and the “virtual </a:t>
            </a:r>
            <a:r>
              <a:rPr lang="en-US" b="1" i="0" dirty="0">
                <a:solidFill>
                  <a:srgbClr val="5F6368"/>
                </a:solidFill>
                <a:effectLst/>
                <a:latin typeface="Roboto" panose="02000000000000000000" pitchFamily="2" charset="0"/>
              </a:rPr>
              <a:t>water</a:t>
            </a:r>
            <a:r>
              <a:rPr lang="en-US" b="0" i="0" dirty="0">
                <a:solidFill>
                  <a:srgbClr val="4D5156"/>
                </a:solidFill>
                <a:effectLst/>
                <a:latin typeface="Roboto" panose="02000000000000000000" pitchFamily="2" charset="0"/>
              </a:rPr>
              <a:t>” used to produce your food, electricity, gas and home goods.</a:t>
            </a:r>
            <a:endParaRPr lang="en-US" b="0" i="0" dirty="0">
              <a:solidFill>
                <a:srgbClr val="0F111D"/>
              </a:solidFill>
              <a:effectLst/>
              <a:highlight>
                <a:srgbClr val="FFFFFF"/>
              </a:highlight>
              <a:latin typeface="Roboto" panose="020F0502020204030204" pitchFamily="34" charset="0"/>
            </a:endParaRPr>
          </a:p>
          <a:p>
            <a:endParaRPr lang="en-US" b="0" i="0" dirty="0">
              <a:solidFill>
                <a:srgbClr val="0F111D"/>
              </a:solidFill>
              <a:effectLst/>
              <a:highlight>
                <a:srgbClr val="FFFFFF"/>
              </a:highlight>
              <a:latin typeface="Roboto" panose="020F0502020204030204" pitchFamily="34" charset="0"/>
            </a:endParaRPr>
          </a:p>
          <a:p>
            <a:pPr lvl="1"/>
            <a:r>
              <a:rPr lang="en-US" b="0" i="0" dirty="0">
                <a:solidFill>
                  <a:srgbClr val="0F111D"/>
                </a:solidFill>
                <a:effectLst/>
                <a:highlight>
                  <a:srgbClr val="FFFFFF"/>
                </a:highlight>
                <a:latin typeface="Roboto" panose="020F0502020204030204" pitchFamily="34" charset="0"/>
              </a:rPr>
              <a:t>Future Ideas: </a:t>
            </a:r>
            <a:r>
              <a:rPr lang="en-US" sz="2600" dirty="0"/>
              <a:t>Value of Water</a:t>
            </a:r>
          </a:p>
          <a:p>
            <a:pPr lvl="2"/>
            <a:r>
              <a:rPr lang="en-US" dirty="0"/>
              <a:t>Explain how price of water pays for components of infrastructure, maintenance, and more to deliver safe reliable water</a:t>
            </a:r>
          </a:p>
          <a:p>
            <a:pPr lvl="2"/>
            <a:r>
              <a:rPr lang="en-US" dirty="0"/>
              <a:t>Infographic with length water travels across CA</a:t>
            </a:r>
          </a:p>
          <a:p>
            <a:endParaRPr lang="en-US" b="0" i="0" dirty="0">
              <a:solidFill>
                <a:srgbClr val="0F111D"/>
              </a:solidFill>
              <a:effectLst/>
              <a:highlight>
                <a:srgbClr val="FFFFFF"/>
              </a:highlight>
              <a:latin typeface="Roboto" panose="020F0502020204030204" pitchFamily="34" charset="0"/>
            </a:endParaRPr>
          </a:p>
          <a:p>
            <a:endParaRPr lang="en-US" b="0" i="0" dirty="0">
              <a:solidFill>
                <a:srgbClr val="0F111D"/>
              </a:solidFill>
              <a:effectLst/>
              <a:highlight>
                <a:srgbClr val="FFFFFF"/>
              </a:highlight>
              <a:latin typeface="Roboto" panose="020F0502020204030204" pitchFamily="34" charset="0"/>
            </a:endParaRPr>
          </a:p>
        </p:txBody>
      </p:sp>
      <p:sp>
        <p:nvSpPr>
          <p:cNvPr id="4" name="Slide Number Placeholder 3"/>
          <p:cNvSpPr>
            <a:spLocks noGrp="1"/>
          </p:cNvSpPr>
          <p:nvPr>
            <p:ph type="sldNum" sz="quarter" idx="5"/>
          </p:nvPr>
        </p:nvSpPr>
        <p:spPr/>
        <p:txBody>
          <a:bodyPr/>
          <a:lstStyle/>
          <a:p>
            <a:fld id="{C7CA2F4D-5C1C-834B-BEFA-52EB684A702C}" type="slidenum">
              <a:rPr lang="en-US" smtClean="0"/>
              <a:t>20</a:t>
            </a:fld>
            <a:endParaRPr lang="en-US"/>
          </a:p>
        </p:txBody>
      </p:sp>
    </p:spTree>
    <p:extLst>
      <p:ext uri="{BB962C8B-B14F-4D97-AF65-F5344CB8AC3E}">
        <p14:creationId xmlns:p14="http://schemas.microsoft.com/office/powerpoint/2010/main" val="3111900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22</a:t>
            </a:fld>
            <a:endParaRPr lang="en-US"/>
          </a:p>
        </p:txBody>
      </p:sp>
    </p:spTree>
    <p:extLst>
      <p:ext uri="{BB962C8B-B14F-4D97-AF65-F5344CB8AC3E}">
        <p14:creationId xmlns:p14="http://schemas.microsoft.com/office/powerpoint/2010/main" val="3576376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23</a:t>
            </a:fld>
            <a:endParaRPr lang="en-US"/>
          </a:p>
        </p:txBody>
      </p:sp>
    </p:spTree>
    <p:extLst>
      <p:ext uri="{BB962C8B-B14F-4D97-AF65-F5344CB8AC3E}">
        <p14:creationId xmlns:p14="http://schemas.microsoft.com/office/powerpoint/2010/main" val="3273280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24</a:t>
            </a:fld>
            <a:endParaRPr lang="en-US"/>
          </a:p>
        </p:txBody>
      </p:sp>
    </p:spTree>
    <p:extLst>
      <p:ext uri="{BB962C8B-B14F-4D97-AF65-F5344CB8AC3E}">
        <p14:creationId xmlns:p14="http://schemas.microsoft.com/office/powerpoint/2010/main" val="385344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very own, Justin </a:t>
            </a:r>
            <a:r>
              <a:rPr lang="en-US" dirty="0" err="1"/>
              <a:t>Demary</a:t>
            </a:r>
            <a:r>
              <a:rPr lang="en-US" dirty="0"/>
              <a:t>, was honored for his efforts to respond to an emergency at the end of June. Chief </a:t>
            </a:r>
            <a:r>
              <a:rPr lang="en-US" dirty="0" err="1"/>
              <a:t>Ketih</a:t>
            </a:r>
            <a:r>
              <a:rPr lang="en-US" dirty="0"/>
              <a:t> McReynolds recognized </a:t>
            </a:r>
            <a:r>
              <a:rPr lang="en-US" dirty="0" err="1"/>
              <a:t>Demary</a:t>
            </a:r>
            <a:r>
              <a:rPr lang="en-US" dirty="0"/>
              <a:t> and Rainbow Water at the July meeting of the North County Fire Protection District. </a:t>
            </a:r>
          </a:p>
          <a:p>
            <a:r>
              <a:rPr lang="en-US" i="1" dirty="0">
                <a:effectLst/>
                <a:latin typeface="Helvetica" pitchFamily="2" charset="0"/>
              </a:rPr>
              <a:t>The fire district’s Station 5 in Bonsall was without</a:t>
            </a:r>
            <a:r>
              <a:rPr lang="en-US" i="0" dirty="0">
                <a:effectLst/>
                <a:latin typeface="Helvetica" pitchFamily="2" charset="0"/>
              </a:rPr>
              <a:t> </a:t>
            </a:r>
            <a:r>
              <a:rPr lang="en-US" i="1" dirty="0">
                <a:effectLst/>
                <a:latin typeface="Helvetica" pitchFamily="2" charset="0"/>
              </a:rPr>
              <a:t>water on the morning of Saturday, June 22, after the</a:t>
            </a:r>
            <a:r>
              <a:rPr lang="en-US" i="0" dirty="0">
                <a:effectLst/>
                <a:latin typeface="Helvetica" pitchFamily="2" charset="0"/>
              </a:rPr>
              <a:t> </a:t>
            </a:r>
            <a:r>
              <a:rPr lang="en-US" i="1" dirty="0">
                <a:effectLst/>
                <a:latin typeface="Helvetica" pitchFamily="2" charset="0"/>
              </a:rPr>
              <a:t>water main which provides service to the fire station</a:t>
            </a:r>
            <a:endParaRPr lang="en-US" dirty="0">
              <a:effectLst/>
              <a:latin typeface="Helvetica" pitchFamily="2" charset="0"/>
            </a:endParaRPr>
          </a:p>
          <a:p>
            <a:r>
              <a:rPr lang="en-US" i="1" dirty="0">
                <a:effectLst/>
                <a:latin typeface="Helvetica" pitchFamily="2" charset="0"/>
              </a:rPr>
              <a:t>was struck by a vehicle. The valve was destroyed</a:t>
            </a:r>
            <a:r>
              <a:rPr lang="en-US" i="0" dirty="0">
                <a:effectLst/>
                <a:latin typeface="Helvetica" pitchFamily="2" charset="0"/>
              </a:rPr>
              <a:t> </a:t>
            </a:r>
            <a:r>
              <a:rPr lang="en-US" i="1" dirty="0">
                <a:effectLst/>
                <a:latin typeface="Helvetica" pitchFamily="2" charset="0"/>
              </a:rPr>
              <a:t>and water service to the station was fully interrupted.</a:t>
            </a:r>
            <a:r>
              <a:rPr lang="en-US" i="0" dirty="0">
                <a:effectLst/>
                <a:latin typeface="Helvetica" pitchFamily="2" charset="0"/>
              </a:rPr>
              <a:t> </a:t>
            </a:r>
            <a:r>
              <a:rPr lang="en-US" i="1" dirty="0" err="1">
                <a:effectLst/>
                <a:latin typeface="Helvetica" pitchFamily="2" charset="0"/>
              </a:rPr>
              <a:t>Demary</a:t>
            </a:r>
            <a:r>
              <a:rPr lang="en-US" i="1" dirty="0">
                <a:effectLst/>
                <a:latin typeface="Helvetica" pitchFamily="2" charset="0"/>
              </a:rPr>
              <a:t> responded, prepared a repair plan, and had</a:t>
            </a:r>
            <a:endParaRPr lang="en-US" dirty="0">
              <a:effectLst/>
              <a:latin typeface="Helvetica" pitchFamily="2" charset="0"/>
            </a:endParaRPr>
          </a:p>
          <a:p>
            <a:r>
              <a:rPr lang="en-US" i="1" dirty="0">
                <a:effectLst/>
                <a:latin typeface="Helvetica" pitchFamily="2" charset="0"/>
              </a:rPr>
              <a:t>water restored to the fire station within three hours.</a:t>
            </a:r>
          </a:p>
          <a:p>
            <a:endParaRPr lang="en-US" i="1" dirty="0">
              <a:effectLst/>
              <a:latin typeface="Helvetica" pitchFamily="2" charset="0"/>
            </a:endParaRPr>
          </a:p>
          <a:p>
            <a:r>
              <a:rPr lang="en-US" b="0" i="0" dirty="0">
                <a:solidFill>
                  <a:srgbClr val="5C5C5C"/>
                </a:solidFill>
                <a:effectLst/>
                <a:latin typeface="Open Sans" panose="020F0502020204030204" pitchFamily="34" charset="0"/>
              </a:rPr>
              <a:t>The May 2023 LAFCO meeting adopted a 2023-24 workplan and budget for LAFCO. In July 2023, LAFCO voted 5-3 to approve the reorganization for the Fallbrook Public Utility District and the Rainbow Municipal Water District to detach from the San Diego County Water Authority and annex to the Eastern Municipal Water District (contingent upon FPUD and Rainbow voter approval, which occurred in November 2023).</a:t>
            </a:r>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25</a:t>
            </a:fld>
            <a:endParaRPr lang="en-US"/>
          </a:p>
        </p:txBody>
      </p:sp>
    </p:spTree>
    <p:extLst>
      <p:ext uri="{BB962C8B-B14F-4D97-AF65-F5344CB8AC3E}">
        <p14:creationId xmlns:p14="http://schemas.microsoft.com/office/powerpoint/2010/main" val="2061221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26</a:t>
            </a:fld>
            <a:endParaRPr lang="en-US"/>
          </a:p>
        </p:txBody>
      </p:sp>
    </p:spTree>
    <p:extLst>
      <p:ext uri="{BB962C8B-B14F-4D97-AF65-F5344CB8AC3E}">
        <p14:creationId xmlns:p14="http://schemas.microsoft.com/office/powerpoint/2010/main" val="363201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rPr>
              <a:t>Regional </a:t>
            </a:r>
            <a:r>
              <a:rPr lang="en-US" sz="1800" b="0" i="0" dirty="0" err="1">
                <a:solidFill>
                  <a:srgbClr val="000000"/>
                </a:solidFill>
                <a:effectLst/>
                <a:highlight>
                  <a:srgbClr val="FFFFFF"/>
                </a:highlight>
                <a:latin typeface="Arial" panose="020B0604020202020204" pitchFamily="34" charset="0"/>
              </a:rPr>
              <a:t>CropSWAP</a:t>
            </a:r>
            <a:r>
              <a:rPr lang="en-US" sz="1800" b="0" i="0" dirty="0">
                <a:solidFill>
                  <a:srgbClr val="000000"/>
                </a:solidFill>
                <a:effectLst/>
                <a:highlight>
                  <a:srgbClr val="FFFFFF"/>
                </a:highlight>
                <a:latin typeface="Arial" panose="020B0604020202020204" pitchFamily="34" charset="0"/>
              </a:rPr>
              <a:t> Program continues to bring online applications from Rainbow Water customers. </a:t>
            </a:r>
          </a:p>
          <a:p>
            <a:pPr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rPr>
              <a:t>Rainbow Water has reported 4 submissions for the month of July, for a total of </a:t>
            </a:r>
            <a:r>
              <a:rPr lang="en-US" sz="1800" b="0" i="0" dirty="0">
                <a:solidFill>
                  <a:srgbClr val="000000"/>
                </a:solidFill>
                <a:effectLst/>
                <a:highlight>
                  <a:srgbClr val="FFFFFF"/>
                </a:highlight>
                <a:latin typeface="WordVisiCarriageReturn_MSFontService"/>
              </a:rPr>
              <a:t> </a:t>
            </a:r>
            <a:r>
              <a:rPr lang="en-US" sz="1800" b="0" i="0" dirty="0">
                <a:solidFill>
                  <a:srgbClr val="000000"/>
                </a:solidFill>
                <a:effectLst/>
                <a:highlight>
                  <a:srgbClr val="FFFFFF"/>
                </a:highlight>
                <a:latin typeface="Arial" panose="020B0604020202020204" pitchFamily="34" charset="0"/>
              </a:rPr>
              <a:t>54 submissions to date. </a:t>
            </a:r>
            <a:br>
              <a:rPr lang="en-US" sz="1800" b="0" i="0" dirty="0">
                <a:solidFill>
                  <a:srgbClr val="000000"/>
                </a:solidFill>
                <a:effectLst/>
                <a:highlight>
                  <a:srgbClr val="FFFFFF"/>
                </a:highlight>
                <a:latin typeface="Arial" panose="020B0604020202020204" pitchFamily="34" charset="0"/>
              </a:rPr>
            </a:br>
            <a:r>
              <a:rPr lang="en-US" sz="1800" b="0" i="0" dirty="0">
                <a:solidFill>
                  <a:srgbClr val="000000"/>
                </a:solidFill>
                <a:effectLst/>
                <a:highlight>
                  <a:srgbClr val="FFFFFF"/>
                </a:highlight>
                <a:latin typeface="Arial" panose="020B0604020202020204" pitchFamily="34" charset="0"/>
              </a:rPr>
              <a:t>Status on the 54 projects to date: 33 up from 20 approved last month, 13 in pre-inspection for review with Rancho Water’s project administrators.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00000"/>
                </a:solidFill>
                <a:effectLst/>
                <a:highlight>
                  <a:srgbClr val="FFFFFF"/>
                </a:highlight>
                <a:latin typeface="WordVisiCarriageReturn_MSFontService"/>
              </a:rPr>
              <a:t>July newsletter featured information on </a:t>
            </a:r>
            <a:r>
              <a:rPr lang="en-US" sz="1800" b="0" i="0" dirty="0" err="1">
                <a:solidFill>
                  <a:srgbClr val="000000"/>
                </a:solidFill>
                <a:effectLst/>
                <a:highlight>
                  <a:srgbClr val="FFFFFF"/>
                </a:highlight>
                <a:latin typeface="WordVisiCarriageReturn_MSFontService"/>
              </a:rPr>
              <a:t>CropSWAP</a:t>
            </a:r>
            <a:r>
              <a:rPr lang="en-US" sz="1800" b="0" i="0" dirty="0">
                <a:solidFill>
                  <a:srgbClr val="000000"/>
                </a:solidFill>
                <a:effectLst/>
                <a:highlight>
                  <a:srgbClr val="FFFFFF"/>
                </a:highlight>
                <a:latin typeface="WordVisiCarriageReturn_MSFontService"/>
              </a:rPr>
              <a:t>, however, heat advisories have slowed applications due to growers not wanting to plant during summer months. Rancho anticipates program applications will begin to increase as the weather cools in October.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00000"/>
                </a:solidFill>
                <a:effectLst/>
                <a:highlight>
                  <a:srgbClr val="FFFFFF"/>
                </a:highlight>
                <a:latin typeface="WordVisiCarriageReturn_MSFontService"/>
              </a:rPr>
              <a:t>Over by 209K over the 200K grant funding, now in group regional funding</a:t>
            </a:r>
          </a:p>
          <a:p>
            <a:pPr algn="l" rtl="0" fontAlgn="base">
              <a:buFont typeface="Arial" panose="020B0604020202020204" pitchFamily="34" charset="0"/>
              <a:buChar char="•"/>
            </a:pPr>
            <a:endParaRPr lang="en-US" sz="1800" b="0" i="0" dirty="0">
              <a:solidFill>
                <a:srgbClr val="000000"/>
              </a:solidFill>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4</a:t>
            </a:fld>
            <a:endParaRPr lang="en-US"/>
          </a:p>
        </p:txBody>
      </p:sp>
    </p:spTree>
    <p:extLst>
      <p:ext uri="{BB962C8B-B14F-4D97-AF65-F5344CB8AC3E}">
        <p14:creationId xmlns:p14="http://schemas.microsoft.com/office/powerpoint/2010/main" val="67215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The top two rebate types: 18 avocado rootstock and 10 Crop Conversion. </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Crop Conversions approved are between  $15K to $45K</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Avocado Rootstock rebates approved range between $9K and 45K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Average property size is 1-5 acres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45% of submission are repeat customer submission for multiple projects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Helvetica"/>
              <a:cs typeface="Helvetica"/>
            </a:endParaRP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5</a:t>
            </a:fld>
            <a:endParaRPr lang="en-US"/>
          </a:p>
        </p:txBody>
      </p:sp>
    </p:spTree>
    <p:extLst>
      <p:ext uri="{BB962C8B-B14F-4D97-AF65-F5344CB8AC3E}">
        <p14:creationId xmlns:p14="http://schemas.microsoft.com/office/powerpoint/2010/main" val="104264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The top two rebate types: 18 avocado rootstock and 10 Crop Conversion. </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Crop Conversions approved are between  $15K to $45K</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Avocado Rootstock rebates approved range between $9K and 45K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Average property size is 1-5 acres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45% of submission are repeat customer submission for multiple projects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Helvetica"/>
              <a:cs typeface="Helvetica"/>
            </a:endParaRP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6</a:t>
            </a:fld>
            <a:endParaRPr lang="en-US"/>
          </a:p>
        </p:txBody>
      </p:sp>
    </p:spTree>
    <p:extLst>
      <p:ext uri="{BB962C8B-B14F-4D97-AF65-F5344CB8AC3E}">
        <p14:creationId xmlns:p14="http://schemas.microsoft.com/office/powerpoint/2010/main" val="373000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8</a:t>
            </a:fld>
            <a:endParaRPr lang="en-US"/>
          </a:p>
        </p:txBody>
      </p:sp>
    </p:spTree>
    <p:extLst>
      <p:ext uri="{BB962C8B-B14F-4D97-AF65-F5344CB8AC3E}">
        <p14:creationId xmlns:p14="http://schemas.microsoft.com/office/powerpoint/2010/main" val="311810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9</a:t>
            </a:fld>
            <a:endParaRPr lang="en-US"/>
          </a:p>
        </p:txBody>
      </p:sp>
    </p:spTree>
    <p:extLst>
      <p:ext uri="{BB962C8B-B14F-4D97-AF65-F5344CB8AC3E}">
        <p14:creationId xmlns:p14="http://schemas.microsoft.com/office/powerpoint/2010/main" val="283797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10</a:t>
            </a:fld>
            <a:endParaRPr lang="en-US"/>
          </a:p>
        </p:txBody>
      </p:sp>
    </p:spTree>
    <p:extLst>
      <p:ext uri="{BB962C8B-B14F-4D97-AF65-F5344CB8AC3E}">
        <p14:creationId xmlns:p14="http://schemas.microsoft.com/office/powerpoint/2010/main" val="259654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12</a:t>
            </a:fld>
            <a:endParaRPr lang="en-US"/>
          </a:p>
        </p:txBody>
      </p:sp>
    </p:spTree>
    <p:extLst>
      <p:ext uri="{BB962C8B-B14F-4D97-AF65-F5344CB8AC3E}">
        <p14:creationId xmlns:p14="http://schemas.microsoft.com/office/powerpoint/2010/main" val="5172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13</a:t>
            </a:fld>
            <a:endParaRPr lang="en-US"/>
          </a:p>
        </p:txBody>
      </p:sp>
    </p:spTree>
    <p:extLst>
      <p:ext uri="{BB962C8B-B14F-4D97-AF65-F5344CB8AC3E}">
        <p14:creationId xmlns:p14="http://schemas.microsoft.com/office/powerpoint/2010/main" val="1621706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8/19/24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04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2A9074C1-83AA-724F-8DDD-9268FE845052}" type="datetime1">
              <a:rPr lang="en-US" smtClean="0"/>
              <a:t>8/19/24</a:t>
            </a:fld>
            <a:endParaRPr lang="en-US"/>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10552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58094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ound Single Corner Rectangle 7">
            <a:extLst>
              <a:ext uri="{FF2B5EF4-FFF2-40B4-BE49-F238E27FC236}">
                <a16:creationId xmlns:a16="http://schemas.microsoft.com/office/drawing/2014/main" id="{B262A401-AD5B-0CE6-E386-2258158E0935}"/>
              </a:ext>
            </a:extLst>
          </p:cNvPr>
          <p:cNvSpPr/>
          <p:nvPr userDrawn="1"/>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6305AC6C-7EC7-5145-80FE-2B1CBC0907CB}" type="datetime1">
              <a:rPr lang="en-US" smtClean="0"/>
              <a:t>8/19/24</a:t>
            </a:fld>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userDrawn="1"/>
        </p:nvPicPr>
        <p:blipFill rotWithShape="1">
          <a:blip r:embed="rId2">
            <a:alphaModFix amt="38000"/>
          </a:blip>
          <a:srcRect l="-144" r="40633"/>
          <a:stretch/>
        </p:blipFill>
        <p:spPr>
          <a:xfrm>
            <a:off x="9155430" y="5254030"/>
            <a:ext cx="3036570" cy="1065805"/>
          </a:xfrm>
          <a:prstGeom prst="rect">
            <a:avLst/>
          </a:prstGeom>
        </p:spPr>
      </p:pic>
      <p:sp>
        <p:nvSpPr>
          <p:cNvPr id="2" name="Footer Placeholder 5">
            <a:extLst>
              <a:ext uri="{FF2B5EF4-FFF2-40B4-BE49-F238E27FC236}">
                <a16:creationId xmlns:a16="http://schemas.microsoft.com/office/drawing/2014/main" id="{623FD6C1-BA5C-C0FE-4909-24D1CE55A00F}"/>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95842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userDrawn="1"/>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9E64783D-5B4A-F741-83C6-344A72C7AC47}" type="datetime1">
              <a:rPr lang="en-US" smtClean="0"/>
              <a:t>8/19/24</a:t>
            </a:fld>
            <a:endParaRPr lang="en-US"/>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71B073CA-E1DB-6646-8627-B9A066EC1A46}" type="slidenum">
              <a:rPr lang="en-US" smtClean="0"/>
              <a:pPr/>
              <a:t>‹#›</a:t>
            </a:fld>
            <a:endParaRPr lang="en-US"/>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userDrawn="1"/>
        </p:nvPicPr>
        <p:blipFill>
          <a:blip r:embed="rId2"/>
          <a:stretch>
            <a:fillRect/>
          </a:stretch>
        </p:blipFill>
        <p:spPr>
          <a:xfrm>
            <a:off x="3455232" y="464597"/>
            <a:ext cx="4947678" cy="2827244"/>
          </a:xfrm>
          <a:prstGeom prst="rect">
            <a:avLst/>
          </a:prstGeom>
        </p:spPr>
      </p:pic>
      <p:sp>
        <p:nvSpPr>
          <p:cNvPr id="6" name="Footer Placeholder 5">
            <a:extLst>
              <a:ext uri="{FF2B5EF4-FFF2-40B4-BE49-F238E27FC236}">
                <a16:creationId xmlns:a16="http://schemas.microsoft.com/office/drawing/2014/main" id="{27C844DF-C450-C075-C007-2BCB048E19D5}"/>
              </a:ext>
            </a:extLst>
          </p:cNvPr>
          <p:cNvSpPr>
            <a:spLocks noGrp="1"/>
          </p:cNvSpPr>
          <p:nvPr>
            <p:ph type="ftr" sz="quarter" idx="11"/>
          </p:nvPr>
        </p:nvSpPr>
        <p:spPr>
          <a:xfrm>
            <a:off x="5181600" y="6531417"/>
            <a:ext cx="6172200" cy="184742"/>
          </a:xfrm>
        </p:spPr>
        <p:txBody>
          <a:bodyPr/>
          <a:lstStyle>
            <a:lvl1pPr>
              <a:defRPr>
                <a:solidFill>
                  <a:schemeClr val="bg1"/>
                </a:solidFill>
              </a:defRPr>
            </a:lvl1pPr>
          </a:lstStyle>
          <a:p>
            <a:r>
              <a:rPr lang="en-US"/>
              <a:t>COMMUNICATIONS &amp; CUSTOMER SERVICE COMMITTEE MEETING</a:t>
            </a:r>
          </a:p>
          <a:p>
            <a:endParaRPr lang="en-US"/>
          </a:p>
        </p:txBody>
      </p:sp>
    </p:spTree>
    <p:extLst>
      <p:ext uri="{BB962C8B-B14F-4D97-AF65-F5344CB8AC3E}">
        <p14:creationId xmlns:p14="http://schemas.microsoft.com/office/powerpoint/2010/main" val="19068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userDrawn="1"/>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714D6B88-87BA-2641-8BAF-C8FCD863772D}" type="datetime1">
              <a:rPr lang="en-US" smtClean="0"/>
              <a:t>8/19/24</a:t>
            </a:fld>
            <a:endParaRPr lang="en-US"/>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71B073CA-E1DB-6646-8627-B9A066EC1A46}" type="slidenum">
              <a:rPr lang="en-US" smtClean="0"/>
              <a:t>‹#›</a:t>
            </a:fld>
            <a:endParaRPr lang="en-US"/>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userDrawn="1"/>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userDrawn="1"/>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198138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userDrawn="1"/>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userDrawn="1"/>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C01406B1-6AC8-C547-97A4-7242AEDA87E2}" type="datetime1">
              <a:rPr lang="en-US" smtClean="0"/>
              <a:t>8/19/24</a:t>
            </a:fld>
            <a:endParaRPr lang="en-US"/>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userDrawn="1"/>
        </p:nvPicPr>
        <p:blipFill rotWithShape="1">
          <a:blip r:embed="rId2"/>
          <a:srcRect l="20245" r="-3357"/>
          <a:stretch/>
        </p:blipFill>
        <p:spPr>
          <a:xfrm>
            <a:off x="0" y="5228031"/>
            <a:ext cx="4240924" cy="1065805"/>
          </a:xfrm>
          <a:prstGeom prst="rect">
            <a:avLst/>
          </a:prstGeom>
        </p:spPr>
      </p:pic>
      <p:sp>
        <p:nvSpPr>
          <p:cNvPr id="10" name="Footer Placeholder 5">
            <a:extLst>
              <a:ext uri="{FF2B5EF4-FFF2-40B4-BE49-F238E27FC236}">
                <a16:creationId xmlns:a16="http://schemas.microsoft.com/office/drawing/2014/main" id="{E9FBB26F-7F2D-53BA-58BB-605EAB54EDCD}"/>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COMMUNICATIONS &amp; CUSTOMER SERVICE COMMITTEE MEETING</a:t>
            </a:r>
          </a:p>
          <a:p>
            <a:endParaRPr lang="en-US"/>
          </a:p>
        </p:txBody>
      </p:sp>
    </p:spTree>
    <p:extLst>
      <p:ext uri="{BB962C8B-B14F-4D97-AF65-F5344CB8AC3E}">
        <p14:creationId xmlns:p14="http://schemas.microsoft.com/office/powerpoint/2010/main" val="186150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8/19/24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userDrawn="1"/>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9817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userDrawn="1"/>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6305AC6C-7EC7-5145-80FE-2B1CBC0907CB}" type="datetime1">
              <a:rPr lang="en-US" smtClean="0"/>
              <a:pPr/>
              <a:t>8/19/24</a:t>
            </a:fld>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2" name="Footer Placeholder 5">
            <a:extLst>
              <a:ext uri="{FF2B5EF4-FFF2-40B4-BE49-F238E27FC236}">
                <a16:creationId xmlns:a16="http://schemas.microsoft.com/office/drawing/2014/main" id="{DE12E19F-886B-291D-4A24-D72F51F52BEC}"/>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343446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userDrawn="1"/>
        </p:nvSpPr>
        <p:spPr>
          <a:xfrm>
            <a:off x="3563471" y="18856"/>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2E248986-3079-8847-BFAC-9AC07298F152}" type="datetime1">
              <a:rPr lang="en-US" smtClean="0"/>
              <a:t>8/19/24</a:t>
            </a:fld>
            <a:endParaRPr lang="en-US"/>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userDrawn="1"/>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71B073CA-E1DB-6646-8627-B9A066EC1A46}" type="slidenum">
              <a:rPr lang="en-US" smtClean="0"/>
              <a:t>‹#›</a:t>
            </a:fld>
            <a:endParaRPr lang="en-US"/>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userDrawn="1"/>
        </p:nvPicPr>
        <p:blipFill rotWithShape="1">
          <a:blip r:embed="rId2">
            <a:alphaModFix amt="41000"/>
          </a:blip>
          <a:srcRect l="-706" t="-1197" r="19530" b="-1625"/>
          <a:stretch/>
        </p:blipFill>
        <p:spPr>
          <a:xfrm>
            <a:off x="7649026" y="4893906"/>
            <a:ext cx="4542972" cy="1685646"/>
          </a:xfrm>
          <a:prstGeom prst="rect">
            <a:avLst/>
          </a:prstGeom>
        </p:spPr>
      </p:pic>
      <p:sp>
        <p:nvSpPr>
          <p:cNvPr id="3" name="Footer Placeholder 5">
            <a:extLst>
              <a:ext uri="{FF2B5EF4-FFF2-40B4-BE49-F238E27FC236}">
                <a16:creationId xmlns:a16="http://schemas.microsoft.com/office/drawing/2014/main" id="{7792EB4E-44D6-E8FA-5A76-8855098E50EC}"/>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COMMUNICATIONS &amp; CUSTOMER SERVICE COMMITTEE MEETING</a:t>
            </a:r>
          </a:p>
          <a:p>
            <a:endParaRPr lang="en-US"/>
          </a:p>
        </p:txBody>
      </p:sp>
    </p:spTree>
    <p:extLst>
      <p:ext uri="{BB962C8B-B14F-4D97-AF65-F5344CB8AC3E}">
        <p14:creationId xmlns:p14="http://schemas.microsoft.com/office/powerpoint/2010/main" val="243067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userDrawn="1"/>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7F5C93D6-0EF0-A14A-9126-265C614F6C27}" type="datetime1">
              <a:rPr lang="en-US" smtClean="0"/>
              <a:t>8/19/24</a:t>
            </a:fld>
            <a:endParaRPr lang="en-US"/>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userDrawn="1"/>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6" name="Oval 25">
            <a:extLst>
              <a:ext uri="{FF2B5EF4-FFF2-40B4-BE49-F238E27FC236}">
                <a16:creationId xmlns:a16="http://schemas.microsoft.com/office/drawing/2014/main" id="{771A9A40-5A4B-E5F9-924C-AF7241349943}"/>
              </a:ext>
            </a:extLst>
          </p:cNvPr>
          <p:cNvSpPr/>
          <p:nvPr userDrawn="1"/>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E4609E-C3F6-C39B-571E-6582FDE01433}"/>
              </a:ext>
            </a:extLst>
          </p:cNvPr>
          <p:cNvSpPr/>
          <p:nvPr userDrawn="1"/>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C696B4-32E5-934C-C935-E51AE7515C7C}"/>
              </a:ext>
            </a:extLst>
          </p:cNvPr>
          <p:cNvSpPr/>
          <p:nvPr userDrawn="1"/>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9" name="Picture 8">
            <a:extLst>
              <a:ext uri="{FF2B5EF4-FFF2-40B4-BE49-F238E27FC236}">
                <a16:creationId xmlns:a16="http://schemas.microsoft.com/office/drawing/2014/main" id="{BCCEEA9C-B7DA-B7D8-6817-7A94E5D6C1B3}"/>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7" name="Footer Placeholder 5">
            <a:extLst>
              <a:ext uri="{FF2B5EF4-FFF2-40B4-BE49-F238E27FC236}">
                <a16:creationId xmlns:a16="http://schemas.microsoft.com/office/drawing/2014/main" id="{126845BB-5054-7090-0BF2-9B3EA4810309}"/>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214840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8/19/24</a:t>
            </a:fld>
            <a:endParaRPr lang="en-US"/>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userDrawn="1"/>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970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FDBE01DC-7CC6-4F45-B2A3-7E71C06D6525}" type="datetime1">
              <a:rPr lang="en-US" smtClean="0"/>
              <a:t>8/19/24</a:t>
            </a:fld>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10" name="Footer Placeholder 5">
            <a:extLst>
              <a:ext uri="{FF2B5EF4-FFF2-40B4-BE49-F238E27FC236}">
                <a16:creationId xmlns:a16="http://schemas.microsoft.com/office/drawing/2014/main" id="{3CE2BD4C-F0D8-FCE9-E2FF-E46FEE523F0B}"/>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17198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CE6FC62D-82D1-F943-B2A0-0CD620E791E5}" type="datetime1">
              <a:rPr lang="en-US" smtClean="0"/>
              <a:t>8/19/24</a:t>
            </a:fld>
            <a:endParaRPr lang="en-US"/>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71B073CA-E1DB-6646-8627-B9A066EC1A46}" type="slidenum">
              <a:rPr lang="en-US" smtClean="0"/>
              <a:pPr/>
              <a:t>‹#›</a:t>
            </a:fld>
            <a:endParaRPr lang="en-US"/>
          </a:p>
        </p:txBody>
      </p:sp>
    </p:spTree>
    <p:extLst>
      <p:ext uri="{BB962C8B-B14F-4D97-AF65-F5344CB8AC3E}">
        <p14:creationId xmlns:p14="http://schemas.microsoft.com/office/powerpoint/2010/main" val="104281925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8" r:id="rId3"/>
    <p:sldLayoutId id="2147483661" r:id="rId4"/>
    <p:sldLayoutId id="2147483660" r:id="rId5"/>
    <p:sldLayoutId id="2147483656" r:id="rId6"/>
    <p:sldLayoutId id="2147483650" r:id="rId7"/>
    <p:sldLayoutId id="2147483651" r:id="rId8"/>
    <p:sldLayoutId id="2147483653" r:id="rId9"/>
    <p:sldLayoutId id="2147483654" r:id="rId10"/>
    <p:sldLayoutId id="2147483662" r:id="rId11"/>
    <p:sldLayoutId id="2147483657" r:id="rId12"/>
    <p:sldLayoutId id="2147483659" r:id="rId13"/>
  </p:sldLayoutIdLst>
  <p:hf hdr="0"/>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B3E8-718C-7F6F-E529-B8E9BBD15B1F}"/>
              </a:ext>
            </a:extLst>
          </p:cNvPr>
          <p:cNvSpPr>
            <a:spLocks noGrp="1"/>
          </p:cNvSpPr>
          <p:nvPr>
            <p:ph type="title"/>
          </p:nvPr>
        </p:nvSpPr>
        <p:spPr>
          <a:xfrm>
            <a:off x="3993932" y="861456"/>
            <a:ext cx="7359868" cy="2484869"/>
          </a:xfrm>
        </p:spPr>
        <p:txBody>
          <a:bodyPr>
            <a:normAutofit/>
          </a:bodyPr>
          <a:lstStyle/>
          <a:p>
            <a:r>
              <a:rPr lang="en-US"/>
              <a:t>Communications &amp; Customer Service</a:t>
            </a:r>
          </a:p>
        </p:txBody>
      </p:sp>
      <p:sp>
        <p:nvSpPr>
          <p:cNvPr id="3" name="Text Placeholder 2">
            <a:extLst>
              <a:ext uri="{FF2B5EF4-FFF2-40B4-BE49-F238E27FC236}">
                <a16:creationId xmlns:a16="http://schemas.microsoft.com/office/drawing/2014/main" id="{A35A2C4D-CC9E-8E09-06A5-07A5D6FA4822}"/>
              </a:ext>
            </a:extLst>
          </p:cNvPr>
          <p:cNvSpPr>
            <a:spLocks noGrp="1"/>
          </p:cNvSpPr>
          <p:nvPr>
            <p:ph type="body" idx="1"/>
          </p:nvPr>
        </p:nvSpPr>
        <p:spPr>
          <a:xfrm>
            <a:off x="4694662" y="4020997"/>
            <a:ext cx="6659138" cy="458418"/>
          </a:xfrm>
        </p:spPr>
        <p:txBody>
          <a:bodyPr>
            <a:normAutofit/>
          </a:bodyPr>
          <a:lstStyle/>
          <a:p>
            <a:r>
              <a:rPr lang="en-US"/>
              <a:t>August 20, 2024</a:t>
            </a:r>
          </a:p>
        </p:txBody>
      </p:sp>
      <p:sp>
        <p:nvSpPr>
          <p:cNvPr id="4" name="Text Placeholder 2">
            <a:extLst>
              <a:ext uri="{FF2B5EF4-FFF2-40B4-BE49-F238E27FC236}">
                <a16:creationId xmlns:a16="http://schemas.microsoft.com/office/drawing/2014/main" id="{713370BB-D922-2073-86EA-759A41D0289D}"/>
              </a:ext>
            </a:extLst>
          </p:cNvPr>
          <p:cNvSpPr txBox="1">
            <a:spLocks/>
          </p:cNvSpPr>
          <p:nvPr/>
        </p:nvSpPr>
        <p:spPr>
          <a:xfrm>
            <a:off x="4694662" y="3304284"/>
            <a:ext cx="6659138" cy="4584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b="0" i="0" kern="1200">
                <a:solidFill>
                  <a:srgbClr val="0966AF"/>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t>COMMITTEE MEETING</a:t>
            </a:r>
          </a:p>
        </p:txBody>
      </p:sp>
    </p:spTree>
    <p:extLst>
      <p:ext uri="{BB962C8B-B14F-4D97-AF65-F5344CB8AC3E}">
        <p14:creationId xmlns:p14="http://schemas.microsoft.com/office/powerpoint/2010/main" val="305263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3900-F3FC-C995-DCC7-9129F800C19F}"/>
              </a:ext>
            </a:extLst>
          </p:cNvPr>
          <p:cNvSpPr>
            <a:spLocks noGrp="1"/>
          </p:cNvSpPr>
          <p:nvPr>
            <p:ph type="title"/>
          </p:nvPr>
        </p:nvSpPr>
        <p:spPr/>
        <p:txBody>
          <a:bodyPr>
            <a:normAutofit/>
          </a:bodyPr>
          <a:lstStyle/>
          <a:p>
            <a:r>
              <a:rPr lang="en-US" dirty="0">
                <a:latin typeface="Helvetica"/>
                <a:cs typeface="Helvetica"/>
              </a:rPr>
              <a:t>Average Hold Time: 2023 vs 2024 </a:t>
            </a:r>
            <a:endParaRPr lang="en-US" b="0" dirty="0"/>
          </a:p>
        </p:txBody>
      </p:sp>
      <p:sp>
        <p:nvSpPr>
          <p:cNvPr id="4" name="Slide Number Placeholder 3">
            <a:extLst>
              <a:ext uri="{FF2B5EF4-FFF2-40B4-BE49-F238E27FC236}">
                <a16:creationId xmlns:a16="http://schemas.microsoft.com/office/drawing/2014/main" id="{8BA55B9E-29D2-2AFB-CBDB-68DFF19A1ADA}"/>
              </a:ext>
            </a:extLst>
          </p:cNvPr>
          <p:cNvSpPr>
            <a:spLocks noGrp="1"/>
          </p:cNvSpPr>
          <p:nvPr>
            <p:ph type="sldNum" sz="quarter" idx="12"/>
          </p:nvPr>
        </p:nvSpPr>
        <p:spPr/>
        <p:txBody>
          <a:bodyPr/>
          <a:lstStyle/>
          <a:p>
            <a:fld id="{71B073CA-E1DB-6646-8627-B9A066EC1A46}" type="slidenum">
              <a:rPr lang="en-US" smtClean="0"/>
              <a:t>9</a:t>
            </a:fld>
            <a:endParaRPr lang="en-US"/>
          </a:p>
        </p:txBody>
      </p:sp>
      <p:graphicFrame>
        <p:nvGraphicFramePr>
          <p:cNvPr id="5" name="Chart 4">
            <a:extLst>
              <a:ext uri="{FF2B5EF4-FFF2-40B4-BE49-F238E27FC236}">
                <a16:creationId xmlns:a16="http://schemas.microsoft.com/office/drawing/2014/main" id="{25706AB6-5F88-9FAB-FB67-BEA4D46152EF}"/>
              </a:ext>
            </a:extLst>
          </p:cNvPr>
          <p:cNvGraphicFramePr/>
          <p:nvPr>
            <p:extLst>
              <p:ext uri="{D42A27DB-BD31-4B8C-83A1-F6EECF244321}">
                <p14:modId xmlns:p14="http://schemas.microsoft.com/office/powerpoint/2010/main" val="2943215656"/>
              </p:ext>
            </p:extLst>
          </p:nvPr>
        </p:nvGraphicFramePr>
        <p:xfrm>
          <a:off x="2032000" y="1288927"/>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4356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3900-F3FC-C995-DCC7-9129F800C19F}"/>
              </a:ext>
            </a:extLst>
          </p:cNvPr>
          <p:cNvSpPr>
            <a:spLocks noGrp="1"/>
          </p:cNvSpPr>
          <p:nvPr>
            <p:ph type="title"/>
          </p:nvPr>
        </p:nvSpPr>
        <p:spPr/>
        <p:txBody>
          <a:bodyPr>
            <a:normAutofit/>
          </a:bodyPr>
          <a:lstStyle/>
          <a:p>
            <a:r>
              <a:rPr lang="en-US"/>
              <a:t>Average Talk Time: May – July 2024</a:t>
            </a:r>
            <a:endParaRPr lang="en-US" b="0"/>
          </a:p>
        </p:txBody>
      </p:sp>
      <p:sp>
        <p:nvSpPr>
          <p:cNvPr id="4" name="Slide Number Placeholder 3">
            <a:extLst>
              <a:ext uri="{FF2B5EF4-FFF2-40B4-BE49-F238E27FC236}">
                <a16:creationId xmlns:a16="http://schemas.microsoft.com/office/drawing/2014/main" id="{8BA55B9E-29D2-2AFB-CBDB-68DFF19A1ADA}"/>
              </a:ext>
            </a:extLst>
          </p:cNvPr>
          <p:cNvSpPr>
            <a:spLocks noGrp="1"/>
          </p:cNvSpPr>
          <p:nvPr>
            <p:ph type="sldNum" sz="quarter" idx="12"/>
          </p:nvPr>
        </p:nvSpPr>
        <p:spPr/>
        <p:txBody>
          <a:bodyPr/>
          <a:lstStyle/>
          <a:p>
            <a:fld id="{71B073CA-E1DB-6646-8627-B9A066EC1A46}" type="slidenum">
              <a:rPr lang="en-US" smtClean="0"/>
              <a:t>10</a:t>
            </a:fld>
            <a:endParaRPr lang="en-US"/>
          </a:p>
        </p:txBody>
      </p:sp>
      <p:graphicFrame>
        <p:nvGraphicFramePr>
          <p:cNvPr id="3" name="Chart 2">
            <a:extLst>
              <a:ext uri="{FF2B5EF4-FFF2-40B4-BE49-F238E27FC236}">
                <a16:creationId xmlns:a16="http://schemas.microsoft.com/office/drawing/2014/main" id="{A88381B4-2B62-EF3D-B6FC-4F4B05ADC589}"/>
              </a:ext>
            </a:extLst>
          </p:cNvPr>
          <p:cNvGraphicFramePr/>
          <p:nvPr>
            <p:extLst>
              <p:ext uri="{D42A27DB-BD31-4B8C-83A1-F6EECF244321}">
                <p14:modId xmlns:p14="http://schemas.microsoft.com/office/powerpoint/2010/main" val="424020324"/>
              </p:ext>
            </p:extLst>
          </p:nvPr>
        </p:nvGraphicFramePr>
        <p:xfrm>
          <a:off x="2032000" y="1791730"/>
          <a:ext cx="8128000" cy="48191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355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98FA-D230-CD4C-F230-544B0A3493AA}"/>
              </a:ext>
            </a:extLst>
          </p:cNvPr>
          <p:cNvSpPr>
            <a:spLocks noGrp="1"/>
          </p:cNvSpPr>
          <p:nvPr>
            <p:ph type="title"/>
          </p:nvPr>
        </p:nvSpPr>
        <p:spPr>
          <a:xfrm>
            <a:off x="838200" y="702540"/>
            <a:ext cx="10488386" cy="586387"/>
          </a:xfrm>
        </p:spPr>
        <p:txBody>
          <a:bodyPr>
            <a:normAutofit fontScale="90000"/>
          </a:bodyPr>
          <a:lstStyle/>
          <a:p>
            <a:r>
              <a:rPr lang="en-US" dirty="0">
                <a:latin typeface="Helvetica"/>
                <a:cs typeface="Helvetica"/>
              </a:rPr>
              <a:t>Average Talk Time: 2023 vs 2024</a:t>
            </a:r>
            <a:endParaRPr lang="en-US" dirty="0"/>
          </a:p>
        </p:txBody>
      </p:sp>
      <p:sp>
        <p:nvSpPr>
          <p:cNvPr id="3" name="Slide Number Placeholder 2">
            <a:extLst>
              <a:ext uri="{FF2B5EF4-FFF2-40B4-BE49-F238E27FC236}">
                <a16:creationId xmlns:a16="http://schemas.microsoft.com/office/drawing/2014/main" id="{B7D024EE-DE18-0DCF-9A81-E7BF4E36081D}"/>
              </a:ext>
            </a:extLst>
          </p:cNvPr>
          <p:cNvSpPr>
            <a:spLocks noGrp="1"/>
          </p:cNvSpPr>
          <p:nvPr>
            <p:ph type="sldNum" sz="quarter" idx="12"/>
          </p:nvPr>
        </p:nvSpPr>
        <p:spPr/>
        <p:txBody>
          <a:bodyPr/>
          <a:lstStyle/>
          <a:p>
            <a:fld id="{71B073CA-E1DB-6646-8627-B9A066EC1A46}" type="slidenum">
              <a:rPr lang="en-US" smtClean="0"/>
              <a:t>11</a:t>
            </a:fld>
            <a:endParaRPr lang="en-US"/>
          </a:p>
        </p:txBody>
      </p:sp>
      <p:pic>
        <p:nvPicPr>
          <p:cNvPr id="6" name="Content Placeholder 5" descr="Chart, bar chart&#10;&#10;Description automatically generated">
            <a:extLst>
              <a:ext uri="{FF2B5EF4-FFF2-40B4-BE49-F238E27FC236}">
                <a16:creationId xmlns:a16="http://schemas.microsoft.com/office/drawing/2014/main" id="{D9A72E79-1118-6B89-38FC-5192740BC191}"/>
              </a:ext>
            </a:extLst>
          </p:cNvPr>
          <p:cNvPicPr>
            <a:picLocks noGrp="1" noChangeAspect="1"/>
          </p:cNvPicPr>
          <p:nvPr>
            <p:ph idx="1"/>
          </p:nvPr>
        </p:nvPicPr>
        <p:blipFill rotWithShape="1">
          <a:blip r:embed="rId2"/>
          <a:srcRect t="-366" r="90" b="803"/>
          <a:stretch/>
        </p:blipFill>
        <p:spPr>
          <a:xfrm>
            <a:off x="704145" y="1505772"/>
            <a:ext cx="10633206" cy="5260199"/>
          </a:xfrm>
        </p:spPr>
      </p:pic>
      <p:sp>
        <p:nvSpPr>
          <p:cNvPr id="5" name="Footer Placeholder 4">
            <a:extLst>
              <a:ext uri="{FF2B5EF4-FFF2-40B4-BE49-F238E27FC236}">
                <a16:creationId xmlns:a16="http://schemas.microsoft.com/office/drawing/2014/main" id="{36E543AC-2174-077E-EF8A-D26C4BAFCBD3}"/>
              </a:ext>
            </a:extLst>
          </p:cNvPr>
          <p:cNvSpPr>
            <a:spLocks noGrp="1"/>
          </p:cNvSpPr>
          <p:nvPr>
            <p:ph type="ftr" sz="quarter" idx="11"/>
          </p:nvPr>
        </p:nvSpPr>
        <p:spPr>
          <a:xfrm>
            <a:off x="6018859" y="6766602"/>
            <a:ext cx="6172200" cy="184742"/>
          </a:xfrm>
        </p:spPr>
        <p:txBody>
          <a:bodyPr/>
          <a:lstStyle/>
          <a:p>
            <a:endParaRPr lang="en-US" dirty="0">
              <a:latin typeface="Helvetica"/>
              <a:cs typeface="Helvetica"/>
            </a:endParaRPr>
          </a:p>
          <a:p>
            <a:endParaRPr lang="en-US"/>
          </a:p>
        </p:txBody>
      </p:sp>
    </p:spTree>
    <p:extLst>
      <p:ext uri="{BB962C8B-B14F-4D97-AF65-F5344CB8AC3E}">
        <p14:creationId xmlns:p14="http://schemas.microsoft.com/office/powerpoint/2010/main" val="339062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3900-F3FC-C995-DCC7-9129F800C19F}"/>
              </a:ext>
            </a:extLst>
          </p:cNvPr>
          <p:cNvSpPr>
            <a:spLocks noGrp="1"/>
          </p:cNvSpPr>
          <p:nvPr>
            <p:ph type="title"/>
          </p:nvPr>
        </p:nvSpPr>
        <p:spPr/>
        <p:txBody>
          <a:bodyPr>
            <a:normAutofit/>
          </a:bodyPr>
          <a:lstStyle/>
          <a:p>
            <a:r>
              <a:rPr lang="en-US"/>
              <a:t>Monthly Calls: May – July 2024</a:t>
            </a:r>
            <a:endParaRPr lang="en-US" b="0"/>
          </a:p>
        </p:txBody>
      </p:sp>
      <p:sp>
        <p:nvSpPr>
          <p:cNvPr id="4" name="Slide Number Placeholder 3">
            <a:extLst>
              <a:ext uri="{FF2B5EF4-FFF2-40B4-BE49-F238E27FC236}">
                <a16:creationId xmlns:a16="http://schemas.microsoft.com/office/drawing/2014/main" id="{8BA55B9E-29D2-2AFB-CBDB-68DFF19A1ADA}"/>
              </a:ext>
            </a:extLst>
          </p:cNvPr>
          <p:cNvSpPr>
            <a:spLocks noGrp="1"/>
          </p:cNvSpPr>
          <p:nvPr>
            <p:ph type="sldNum" sz="quarter" idx="12"/>
          </p:nvPr>
        </p:nvSpPr>
        <p:spPr/>
        <p:txBody>
          <a:bodyPr/>
          <a:lstStyle/>
          <a:p>
            <a:fld id="{71B073CA-E1DB-6646-8627-B9A066EC1A46}" type="slidenum">
              <a:rPr lang="en-US" smtClean="0"/>
              <a:t>12</a:t>
            </a:fld>
            <a:endParaRPr lang="en-US"/>
          </a:p>
        </p:txBody>
      </p:sp>
      <p:graphicFrame>
        <p:nvGraphicFramePr>
          <p:cNvPr id="6" name="Chart 5">
            <a:extLst>
              <a:ext uri="{FF2B5EF4-FFF2-40B4-BE49-F238E27FC236}">
                <a16:creationId xmlns:a16="http://schemas.microsoft.com/office/drawing/2014/main" id="{0092DB7E-B9AC-187E-4BED-66C4D48C9A52}"/>
              </a:ext>
            </a:extLst>
          </p:cNvPr>
          <p:cNvGraphicFramePr/>
          <p:nvPr>
            <p:extLst>
              <p:ext uri="{D42A27DB-BD31-4B8C-83A1-F6EECF244321}">
                <p14:modId xmlns:p14="http://schemas.microsoft.com/office/powerpoint/2010/main" val="4074823073"/>
              </p:ext>
            </p:extLst>
          </p:nvPr>
        </p:nvGraphicFramePr>
        <p:xfrm>
          <a:off x="2032000" y="1618733"/>
          <a:ext cx="8128000" cy="50138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77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3900-F3FC-C995-DCC7-9129F800C19F}"/>
              </a:ext>
            </a:extLst>
          </p:cNvPr>
          <p:cNvSpPr>
            <a:spLocks noGrp="1"/>
          </p:cNvSpPr>
          <p:nvPr>
            <p:ph type="title"/>
          </p:nvPr>
        </p:nvSpPr>
        <p:spPr/>
        <p:txBody>
          <a:bodyPr>
            <a:normAutofit/>
          </a:bodyPr>
          <a:lstStyle/>
          <a:p>
            <a:r>
              <a:rPr lang="en-US"/>
              <a:t>Monthly Calls: 2023 vs 2024</a:t>
            </a:r>
            <a:endParaRPr lang="en-US" b="0"/>
          </a:p>
        </p:txBody>
      </p:sp>
      <p:sp>
        <p:nvSpPr>
          <p:cNvPr id="4" name="Slide Number Placeholder 3">
            <a:extLst>
              <a:ext uri="{FF2B5EF4-FFF2-40B4-BE49-F238E27FC236}">
                <a16:creationId xmlns:a16="http://schemas.microsoft.com/office/drawing/2014/main" id="{8BA55B9E-29D2-2AFB-CBDB-68DFF19A1ADA}"/>
              </a:ext>
            </a:extLst>
          </p:cNvPr>
          <p:cNvSpPr>
            <a:spLocks noGrp="1"/>
          </p:cNvSpPr>
          <p:nvPr>
            <p:ph type="sldNum" sz="quarter" idx="12"/>
          </p:nvPr>
        </p:nvSpPr>
        <p:spPr/>
        <p:txBody>
          <a:bodyPr/>
          <a:lstStyle/>
          <a:p>
            <a:fld id="{71B073CA-E1DB-6646-8627-B9A066EC1A46}" type="slidenum">
              <a:rPr lang="en-US" smtClean="0"/>
              <a:t>13</a:t>
            </a:fld>
            <a:endParaRPr lang="en-US"/>
          </a:p>
        </p:txBody>
      </p:sp>
      <p:graphicFrame>
        <p:nvGraphicFramePr>
          <p:cNvPr id="3" name="Chart 2">
            <a:extLst>
              <a:ext uri="{FF2B5EF4-FFF2-40B4-BE49-F238E27FC236}">
                <a16:creationId xmlns:a16="http://schemas.microsoft.com/office/drawing/2014/main" id="{646132B9-81B8-63E9-D014-1846EC348E1D}"/>
              </a:ext>
            </a:extLst>
          </p:cNvPr>
          <p:cNvGraphicFramePr/>
          <p:nvPr>
            <p:extLst>
              <p:ext uri="{D42A27DB-BD31-4B8C-83A1-F6EECF244321}">
                <p14:modId xmlns:p14="http://schemas.microsoft.com/office/powerpoint/2010/main" val="910545677"/>
              </p:ext>
            </p:extLst>
          </p:nvPr>
        </p:nvGraphicFramePr>
        <p:xfrm>
          <a:off x="2032000" y="1729946"/>
          <a:ext cx="8128000" cy="49915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1765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Community </a:t>
            </a:r>
            <a:br>
              <a:rPr lang="en-US" dirty="0"/>
            </a:br>
            <a:r>
              <a:rPr lang="en-US" dirty="0"/>
              <a:t>Events Update</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14</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dirty="0"/>
          </a:p>
        </p:txBody>
      </p:sp>
    </p:spTree>
    <p:extLst>
      <p:ext uri="{BB962C8B-B14F-4D97-AF65-F5344CB8AC3E}">
        <p14:creationId xmlns:p14="http://schemas.microsoft.com/office/powerpoint/2010/main" val="1820767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DC91-210B-05E4-CEA1-F7344E3D685D}"/>
              </a:ext>
            </a:extLst>
          </p:cNvPr>
          <p:cNvSpPr>
            <a:spLocks noGrp="1"/>
          </p:cNvSpPr>
          <p:nvPr>
            <p:ph type="title"/>
          </p:nvPr>
        </p:nvSpPr>
        <p:spPr/>
        <p:txBody>
          <a:bodyPr/>
          <a:lstStyle/>
          <a:p>
            <a:r>
              <a:rPr lang="en-US" dirty="0"/>
              <a:t>Thoroughbred Lift Station</a:t>
            </a:r>
          </a:p>
        </p:txBody>
      </p:sp>
      <p:sp>
        <p:nvSpPr>
          <p:cNvPr id="3" name="Content Placeholder 2">
            <a:extLst>
              <a:ext uri="{FF2B5EF4-FFF2-40B4-BE49-F238E27FC236}">
                <a16:creationId xmlns:a16="http://schemas.microsoft.com/office/drawing/2014/main" id="{90A7B19A-4CF4-F9BB-020F-C4D9DE9491C1}"/>
              </a:ext>
            </a:extLst>
          </p:cNvPr>
          <p:cNvSpPr>
            <a:spLocks noGrp="1"/>
          </p:cNvSpPr>
          <p:nvPr>
            <p:ph sz="half" idx="1"/>
          </p:nvPr>
        </p:nvSpPr>
        <p:spPr>
          <a:xfrm>
            <a:off x="838200" y="1825625"/>
            <a:ext cx="5543550" cy="4351338"/>
          </a:xfrm>
        </p:spPr>
        <p:txBody>
          <a:bodyPr>
            <a:normAutofit fontScale="92500"/>
          </a:bodyPr>
          <a:lstStyle/>
          <a:p>
            <a:r>
              <a:rPr lang="en-US" dirty="0"/>
              <a:t>Lift Station in Operation</a:t>
            </a:r>
          </a:p>
          <a:p>
            <a:pPr lvl="1"/>
            <a:r>
              <a:rPr lang="en-US" dirty="0"/>
              <a:t>Opened July 2024</a:t>
            </a:r>
          </a:p>
          <a:p>
            <a:pPr lvl="1"/>
            <a:r>
              <a:rPr lang="en-US" dirty="0"/>
              <a:t>Eighth Lift Station for the District</a:t>
            </a:r>
          </a:p>
          <a:p>
            <a:r>
              <a:rPr lang="en-US" dirty="0"/>
              <a:t>Ribbon Cutting Event</a:t>
            </a:r>
            <a:br>
              <a:rPr lang="en-US" dirty="0"/>
            </a:br>
            <a:r>
              <a:rPr lang="en-US" dirty="0"/>
              <a:t>Wednesday, September 4</a:t>
            </a:r>
          </a:p>
          <a:p>
            <a:pPr lvl="1"/>
            <a:r>
              <a:rPr lang="en-US" dirty="0"/>
              <a:t>9:00 – 10:00 a.m.</a:t>
            </a:r>
          </a:p>
          <a:p>
            <a:pPr lvl="1"/>
            <a:r>
              <a:rPr lang="en-US" dirty="0"/>
              <a:t>Ribbon cutting, photo opportunity, light refreshments</a:t>
            </a:r>
          </a:p>
          <a:p>
            <a:pPr lvl="1"/>
            <a:r>
              <a:rPr lang="en-US" dirty="0"/>
              <a:t>Invitation to project partners, school district, neighboring agencies, local representatives, media, staff, Board and Committee members</a:t>
            </a:r>
          </a:p>
          <a:p>
            <a:pPr marL="457200" lvl="1" indent="0">
              <a:buNone/>
            </a:pPr>
            <a:endParaRPr lang="en-US" dirty="0"/>
          </a:p>
          <a:p>
            <a:pPr lvl="1"/>
            <a:endParaRPr lang="en-US" dirty="0"/>
          </a:p>
        </p:txBody>
      </p:sp>
      <p:sp>
        <p:nvSpPr>
          <p:cNvPr id="6" name="Slide Number Placeholder 5">
            <a:extLst>
              <a:ext uri="{FF2B5EF4-FFF2-40B4-BE49-F238E27FC236}">
                <a16:creationId xmlns:a16="http://schemas.microsoft.com/office/drawing/2014/main" id="{98DB5EB1-0129-2CC7-3E0B-70B551197DD9}"/>
              </a:ext>
            </a:extLst>
          </p:cNvPr>
          <p:cNvSpPr>
            <a:spLocks noGrp="1"/>
          </p:cNvSpPr>
          <p:nvPr>
            <p:ph type="sldNum" sz="quarter" idx="12"/>
          </p:nvPr>
        </p:nvSpPr>
        <p:spPr/>
        <p:txBody>
          <a:bodyPr/>
          <a:lstStyle/>
          <a:p>
            <a:fld id="{71B073CA-E1DB-6646-8627-B9A066EC1A46}" type="slidenum">
              <a:rPr lang="en-US" smtClean="0"/>
              <a:t>15</a:t>
            </a:fld>
            <a:endParaRPr lang="en-US"/>
          </a:p>
        </p:txBody>
      </p:sp>
      <p:pic>
        <p:nvPicPr>
          <p:cNvPr id="5" name="Picture 4" descr="A group of pipes with blue pipes&#10;&#10;Description automatically generated with medium confidence">
            <a:extLst>
              <a:ext uri="{FF2B5EF4-FFF2-40B4-BE49-F238E27FC236}">
                <a16:creationId xmlns:a16="http://schemas.microsoft.com/office/drawing/2014/main" id="{C9D209A0-AFA0-F856-34A6-F860DAB162CD}"/>
              </a:ext>
            </a:extLst>
          </p:cNvPr>
          <p:cNvPicPr>
            <a:picLocks noChangeAspect="1"/>
          </p:cNvPicPr>
          <p:nvPr/>
        </p:nvPicPr>
        <p:blipFill>
          <a:blip r:embed="rId2">
            <a:alphaModFix amt="67000"/>
          </a:blip>
          <a:stretch>
            <a:fillRect/>
          </a:stretch>
        </p:blipFill>
        <p:spPr>
          <a:xfrm>
            <a:off x="7048500" y="0"/>
            <a:ext cx="5143500" cy="6858000"/>
          </a:xfrm>
          <a:prstGeom prst="rect">
            <a:avLst/>
          </a:prstGeom>
        </p:spPr>
      </p:pic>
      <p:pic>
        <p:nvPicPr>
          <p:cNvPr id="4" name="Picture 3">
            <a:extLst>
              <a:ext uri="{FF2B5EF4-FFF2-40B4-BE49-F238E27FC236}">
                <a16:creationId xmlns:a16="http://schemas.microsoft.com/office/drawing/2014/main" id="{79E4C7E5-11C9-0B92-CB4A-227BC33DBD65}"/>
              </a:ext>
            </a:extLst>
          </p:cNvPr>
          <p:cNvPicPr>
            <a:picLocks noChangeAspect="1"/>
          </p:cNvPicPr>
          <p:nvPr/>
        </p:nvPicPr>
        <p:blipFill>
          <a:blip r:embed="rId3"/>
          <a:srcRect/>
          <a:stretch/>
        </p:blipFill>
        <p:spPr>
          <a:xfrm>
            <a:off x="6381750" y="2412064"/>
            <a:ext cx="2689214" cy="3764899"/>
          </a:xfrm>
          <a:prstGeom prst="rect">
            <a:avLst/>
          </a:prstGeom>
          <a:ln>
            <a:solidFill>
              <a:schemeClr val="bg1">
                <a:lumMod val="75000"/>
              </a:schemeClr>
            </a:solidFill>
          </a:ln>
        </p:spPr>
      </p:pic>
    </p:spTree>
    <p:extLst>
      <p:ext uri="{BB962C8B-B14F-4D97-AF65-F5344CB8AC3E}">
        <p14:creationId xmlns:p14="http://schemas.microsoft.com/office/powerpoint/2010/main" val="333668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30BA5-9EA4-1056-FE87-D1D689EC047B}"/>
              </a:ext>
            </a:extLst>
          </p:cNvPr>
          <p:cNvPicPr>
            <a:picLocks noChangeAspect="1"/>
          </p:cNvPicPr>
          <p:nvPr/>
        </p:nvPicPr>
        <p:blipFill rotWithShape="1">
          <a:blip r:embed="rId3"/>
          <a:srcRect l="8757" r="25920"/>
          <a:stretch/>
        </p:blipFill>
        <p:spPr>
          <a:xfrm>
            <a:off x="5433967" y="0"/>
            <a:ext cx="6758033" cy="6896962"/>
          </a:xfrm>
          <a:prstGeom prst="rect">
            <a:avLst/>
          </a:prstGeom>
          <a:noFill/>
        </p:spPr>
      </p:pic>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16</a:t>
            </a:fld>
            <a:endParaRPr lang="en-US" dirty="0"/>
          </a:p>
        </p:txBody>
      </p:sp>
      <p:sp>
        <p:nvSpPr>
          <p:cNvPr id="8" name="Rectangle 7">
            <a:extLst>
              <a:ext uri="{FF2B5EF4-FFF2-40B4-BE49-F238E27FC236}">
                <a16:creationId xmlns:a16="http://schemas.microsoft.com/office/drawing/2014/main" id="{DAE937F5-B78F-9C60-FBF2-49A9829BDD82}"/>
              </a:ext>
            </a:extLst>
          </p:cNvPr>
          <p:cNvSpPr/>
          <p:nvPr/>
        </p:nvSpPr>
        <p:spPr>
          <a:xfrm>
            <a:off x="0" y="0"/>
            <a:ext cx="6215449" cy="6896962"/>
          </a:xfrm>
          <a:prstGeom prst="rect">
            <a:avLst/>
          </a:prstGeom>
          <a:gradFill>
            <a:gsLst>
              <a:gs pos="40000">
                <a:schemeClr val="bg1">
                  <a:lumMod val="26000"/>
                  <a:lumOff val="74000"/>
                </a:schemeClr>
              </a:gs>
              <a:gs pos="95000">
                <a:srgbClr val="0966AF">
                  <a:alpha val="7100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 Single Corner Rectangle 9">
            <a:extLst>
              <a:ext uri="{FF2B5EF4-FFF2-40B4-BE49-F238E27FC236}">
                <a16:creationId xmlns:a16="http://schemas.microsoft.com/office/drawing/2014/main" id="{8962474A-E630-9717-831E-6088A4A27253}"/>
              </a:ext>
            </a:extLst>
          </p:cNvPr>
          <p:cNvSpPr/>
          <p:nvPr/>
        </p:nvSpPr>
        <p:spPr>
          <a:xfrm>
            <a:off x="0" y="25236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a:xfrm>
            <a:off x="639417" y="568454"/>
            <a:ext cx="10515600" cy="607890"/>
          </a:xfrm>
        </p:spPr>
        <p:txBody>
          <a:bodyPr/>
          <a:lstStyle/>
          <a:p>
            <a:r>
              <a:rPr lang="en-US" dirty="0"/>
              <a:t>Padre Dam Field Trip</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4"/>
            <a:ext cx="4388709" cy="4179759"/>
          </a:xfrm>
        </p:spPr>
        <p:txBody>
          <a:bodyPr>
            <a:normAutofit/>
          </a:bodyPr>
          <a:lstStyle/>
          <a:p>
            <a:r>
              <a:rPr lang="en-US" dirty="0"/>
              <a:t>Thursday, September 5</a:t>
            </a:r>
          </a:p>
          <a:p>
            <a:pPr lvl="1"/>
            <a:r>
              <a:rPr lang="en-US" dirty="0"/>
              <a:t>East County Advanced Water Purification Program</a:t>
            </a:r>
          </a:p>
          <a:p>
            <a:pPr lvl="1"/>
            <a:r>
              <a:rPr lang="en-US" dirty="0"/>
              <a:t>Tour the facility north of Santee Lakes</a:t>
            </a:r>
          </a:p>
          <a:p>
            <a:pPr lvl="1"/>
            <a:r>
              <a:rPr lang="en-US" dirty="0"/>
              <a:t>The water recycling facility is in construction phase and will treat </a:t>
            </a:r>
            <a:br>
              <a:rPr lang="en-US" dirty="0"/>
            </a:br>
            <a:r>
              <a:rPr lang="en-US" dirty="0"/>
              <a:t>16 million gallons of </a:t>
            </a:r>
            <a:br>
              <a:rPr lang="en-US" dirty="0"/>
            </a:br>
            <a:r>
              <a:rPr lang="en-US" dirty="0"/>
              <a:t>water per day</a:t>
            </a:r>
          </a:p>
        </p:txBody>
      </p:sp>
    </p:spTree>
    <p:extLst>
      <p:ext uri="{BB962C8B-B14F-4D97-AF65-F5344CB8AC3E}">
        <p14:creationId xmlns:p14="http://schemas.microsoft.com/office/powerpoint/2010/main" val="2068157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30BA5-9EA4-1056-FE87-D1D689EC047B}"/>
              </a:ext>
            </a:extLst>
          </p:cNvPr>
          <p:cNvPicPr>
            <a:picLocks noChangeAspect="1"/>
          </p:cNvPicPr>
          <p:nvPr/>
        </p:nvPicPr>
        <p:blipFill>
          <a:blip r:embed="rId3"/>
          <a:srcRect l="13255" r="13255"/>
          <a:stretch/>
        </p:blipFill>
        <p:spPr>
          <a:xfrm>
            <a:off x="5433967" y="0"/>
            <a:ext cx="6758033" cy="6896962"/>
          </a:xfrm>
          <a:prstGeom prst="rect">
            <a:avLst/>
          </a:prstGeom>
          <a:noFill/>
        </p:spPr>
      </p:pic>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17</a:t>
            </a:fld>
            <a:endParaRPr lang="en-US" dirty="0"/>
          </a:p>
        </p:txBody>
      </p:sp>
      <p:sp>
        <p:nvSpPr>
          <p:cNvPr id="8" name="Rectangle 7">
            <a:extLst>
              <a:ext uri="{FF2B5EF4-FFF2-40B4-BE49-F238E27FC236}">
                <a16:creationId xmlns:a16="http://schemas.microsoft.com/office/drawing/2014/main" id="{DAE937F5-B78F-9C60-FBF2-49A9829BDD82}"/>
              </a:ext>
            </a:extLst>
          </p:cNvPr>
          <p:cNvSpPr/>
          <p:nvPr/>
        </p:nvSpPr>
        <p:spPr>
          <a:xfrm>
            <a:off x="0" y="0"/>
            <a:ext cx="6215449" cy="6896962"/>
          </a:xfrm>
          <a:prstGeom prst="rect">
            <a:avLst/>
          </a:prstGeom>
          <a:gradFill>
            <a:gsLst>
              <a:gs pos="40000">
                <a:schemeClr val="bg1">
                  <a:lumMod val="26000"/>
                  <a:lumOff val="74000"/>
                </a:schemeClr>
              </a:gs>
              <a:gs pos="95000">
                <a:srgbClr val="0966AF">
                  <a:alpha val="7100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 Single Corner Rectangle 9">
            <a:extLst>
              <a:ext uri="{FF2B5EF4-FFF2-40B4-BE49-F238E27FC236}">
                <a16:creationId xmlns:a16="http://schemas.microsoft.com/office/drawing/2014/main" id="{8962474A-E630-9717-831E-6088A4A27253}"/>
              </a:ext>
            </a:extLst>
          </p:cNvPr>
          <p:cNvSpPr/>
          <p:nvPr/>
        </p:nvSpPr>
        <p:spPr>
          <a:xfrm>
            <a:off x="0" y="25236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a:xfrm>
            <a:off x="639417" y="568454"/>
            <a:ext cx="10515600" cy="607890"/>
          </a:xfrm>
        </p:spPr>
        <p:txBody>
          <a:bodyPr/>
          <a:lstStyle/>
          <a:p>
            <a:r>
              <a:rPr lang="en-US" dirty="0"/>
              <a:t>North County Fire Open House</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4"/>
            <a:ext cx="4388709" cy="4179759"/>
          </a:xfrm>
        </p:spPr>
        <p:txBody>
          <a:bodyPr>
            <a:normAutofit/>
          </a:bodyPr>
          <a:lstStyle/>
          <a:p>
            <a:r>
              <a:rPr lang="en-US" dirty="0"/>
              <a:t>October 2024</a:t>
            </a:r>
          </a:p>
          <a:p>
            <a:pPr lvl="1"/>
            <a:r>
              <a:rPr lang="en-US" dirty="0"/>
              <a:t>Free community event at Fire Station 1 in Fallbrook</a:t>
            </a:r>
          </a:p>
          <a:p>
            <a:pPr lvl="1"/>
            <a:r>
              <a:rPr lang="en-US" dirty="0"/>
              <a:t>More information to be release in September</a:t>
            </a:r>
          </a:p>
          <a:p>
            <a:pPr lvl="1"/>
            <a:r>
              <a:rPr lang="en-US" dirty="0"/>
              <a:t>Plan to reserve a table to handout promotional items, collateral &amp; answer questions</a:t>
            </a:r>
          </a:p>
        </p:txBody>
      </p:sp>
    </p:spTree>
    <p:extLst>
      <p:ext uri="{BB962C8B-B14F-4D97-AF65-F5344CB8AC3E}">
        <p14:creationId xmlns:p14="http://schemas.microsoft.com/office/powerpoint/2010/main" val="408324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Newsletter </a:t>
            </a:r>
            <a:br>
              <a:rPr lang="en-US"/>
            </a:br>
            <a:r>
              <a:rPr lang="en-US"/>
              <a:t>Content Planning</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18</a:t>
            </a:fld>
            <a:endParaRPr lang="en-US"/>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a:p>
        </p:txBody>
      </p:sp>
      <p:sp>
        <p:nvSpPr>
          <p:cNvPr id="3" name="Footer Placeholder 3">
            <a:extLst>
              <a:ext uri="{FF2B5EF4-FFF2-40B4-BE49-F238E27FC236}">
                <a16:creationId xmlns:a16="http://schemas.microsoft.com/office/drawing/2014/main" id="{2EB29BAC-FF7C-9C48-40F4-ADC11E368118}"/>
              </a:ext>
            </a:extLst>
          </p:cNvPr>
          <p:cNvSpPr>
            <a:spLocks noGrp="1"/>
          </p:cNvSpPr>
          <p:nvPr>
            <p:ph type="ftr" sz="quarter" idx="11"/>
          </p:nvPr>
        </p:nvSpPr>
        <p:spPr>
          <a:xfrm>
            <a:off x="6413157" y="6348536"/>
            <a:ext cx="4940643" cy="365125"/>
          </a:xfrm>
        </p:spPr>
        <p:txBody>
          <a:bodyPr/>
          <a:lstStyle/>
          <a:p>
            <a:r>
              <a:rPr lang="en-US" dirty="0"/>
              <a:t>Communications &amp; Customer Service Meeting</a:t>
            </a:r>
            <a:r>
              <a:rPr lang="en-US" dirty="0">
                <a:solidFill>
                  <a:srgbClr val="FEBF0F"/>
                </a:solidFill>
              </a:rPr>
              <a:t> | </a:t>
            </a:r>
            <a:r>
              <a:rPr lang="en-US" dirty="0"/>
              <a:t>August 2024</a:t>
            </a:r>
          </a:p>
        </p:txBody>
      </p:sp>
    </p:spTree>
    <p:extLst>
      <p:ext uri="{BB962C8B-B14F-4D97-AF65-F5344CB8AC3E}">
        <p14:creationId xmlns:p14="http://schemas.microsoft.com/office/powerpoint/2010/main" val="2550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8831317" cy="4351338"/>
          </a:xfrm>
        </p:spPr>
        <p:txBody>
          <a:bodyPr/>
          <a:lstStyle/>
          <a:p>
            <a:r>
              <a:rPr lang="en-US"/>
              <a:t>Approval of Minutes</a:t>
            </a:r>
          </a:p>
          <a:p>
            <a:r>
              <a:rPr lang="en-US"/>
              <a:t>General Manager Comments</a:t>
            </a:r>
          </a:p>
          <a:p>
            <a:r>
              <a:rPr lang="en-US"/>
              <a:t>Committee Member Comments</a:t>
            </a:r>
          </a:p>
        </p:txBody>
      </p:sp>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a:xfrm>
            <a:off x="5864772" y="6348536"/>
            <a:ext cx="5489028" cy="365125"/>
          </a:xfrm>
        </p:spPr>
        <p:txBody>
          <a:bodyPr/>
          <a:lstStyle/>
          <a:p>
            <a:r>
              <a:rPr lang="en-US"/>
              <a:t>Communications &amp; Customer Service Meeting</a:t>
            </a:r>
            <a:r>
              <a:rPr lang="en-US">
                <a:solidFill>
                  <a:srgbClr val="FEBF0F"/>
                </a:solidFill>
              </a:rPr>
              <a:t> | </a:t>
            </a:r>
            <a:r>
              <a:rPr lang="en-US"/>
              <a:t>August 2024</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a:t>
            </a:fld>
            <a:endParaRPr lang="en-US"/>
          </a:p>
        </p:txBody>
      </p:sp>
    </p:spTree>
    <p:extLst>
      <p:ext uri="{BB962C8B-B14F-4D97-AF65-F5344CB8AC3E}">
        <p14:creationId xmlns:p14="http://schemas.microsoft.com/office/powerpoint/2010/main" val="115313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a:xfrm>
            <a:off x="838200" y="528797"/>
            <a:ext cx="10515600" cy="657452"/>
          </a:xfrm>
        </p:spPr>
        <p:txBody>
          <a:bodyPr>
            <a:normAutofit/>
          </a:bodyPr>
          <a:lstStyle/>
          <a:p>
            <a:r>
              <a:rPr lang="en-US"/>
              <a:t>Newsletter Review</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198" y="1551373"/>
            <a:ext cx="5110368" cy="5170101"/>
          </a:xfrm>
        </p:spPr>
        <p:txBody>
          <a:bodyPr>
            <a:normAutofit lnSpcReduction="10000"/>
          </a:bodyPr>
          <a:lstStyle/>
          <a:p>
            <a:pPr marL="0" indent="0">
              <a:buNone/>
            </a:pPr>
            <a:r>
              <a:rPr lang="en-US" b="1" dirty="0"/>
              <a:t>August</a:t>
            </a:r>
          </a:p>
          <a:p>
            <a:r>
              <a:rPr lang="en-US" sz="2400" dirty="0">
                <a:effectLst/>
                <a:highlight>
                  <a:srgbClr val="FFFFFF"/>
                </a:highlight>
              </a:rPr>
              <a:t>Construction Alert: SDCWA Project Pipeline Relining</a:t>
            </a:r>
          </a:p>
          <a:p>
            <a:pPr lvl="1" fontAlgn="base"/>
            <a:r>
              <a:rPr lang="en-US" sz="1800" dirty="0">
                <a:effectLst/>
                <a:highlight>
                  <a:srgbClr val="FFFFFF"/>
                </a:highlight>
              </a:rPr>
              <a:t>Overview of San Luis Rey Canyon Project, info on who to contact for more info, map and project timeline</a:t>
            </a:r>
          </a:p>
          <a:p>
            <a:pPr algn="l" rtl="0" fontAlgn="base">
              <a:buFont typeface="Arial" panose="020B0604020202020204" pitchFamily="34" charset="0"/>
              <a:buChar char="•"/>
            </a:pPr>
            <a:r>
              <a:rPr lang="en-US" sz="2400" dirty="0">
                <a:effectLst/>
                <a:highlight>
                  <a:srgbClr val="FFFFFF"/>
                </a:highlight>
              </a:rPr>
              <a:t>Be Prepared for an Emergency</a:t>
            </a:r>
          </a:p>
          <a:p>
            <a:pPr lvl="1" fontAlgn="base"/>
            <a:r>
              <a:rPr lang="en-US" sz="2000" dirty="0">
                <a:effectLst/>
                <a:highlight>
                  <a:srgbClr val="FFFFFF"/>
                </a:highlight>
              </a:rPr>
              <a:t>Emergency Alert programs</a:t>
            </a:r>
          </a:p>
          <a:p>
            <a:pPr lvl="1" fontAlgn="base"/>
            <a:r>
              <a:rPr lang="en-US" sz="2000" dirty="0">
                <a:highlight>
                  <a:srgbClr val="FFFFFF"/>
                </a:highlight>
              </a:rPr>
              <a:t>Reminder to Update Emergency Contact Info with link to webpage</a:t>
            </a:r>
          </a:p>
          <a:p>
            <a:pPr algn="l" rtl="0" fontAlgn="base">
              <a:buFont typeface="Arial" panose="020B0604020202020204" pitchFamily="34" charset="0"/>
              <a:buChar char="•"/>
            </a:pPr>
            <a:r>
              <a:rPr lang="en-US" sz="2400" dirty="0">
                <a:effectLst/>
                <a:highlight>
                  <a:srgbClr val="FFFFFF"/>
                </a:highlight>
              </a:rPr>
              <a:t>2024 Poster Contest Winners </a:t>
            </a:r>
          </a:p>
          <a:p>
            <a:pPr lvl="1" fontAlgn="base"/>
            <a:r>
              <a:rPr lang="en-US" sz="1800" dirty="0">
                <a:effectLst/>
                <a:highlight>
                  <a:srgbClr val="FFFFFF"/>
                </a:highlight>
              </a:rPr>
              <a:t>Announcement with photo and artwork</a:t>
            </a:r>
          </a:p>
          <a:p>
            <a:pPr algn="l" rtl="0" fontAlgn="base">
              <a:buFont typeface="Arial" panose="020B0604020202020204" pitchFamily="34" charset="0"/>
              <a:buChar char="•"/>
            </a:pPr>
            <a:r>
              <a:rPr lang="en-US" sz="2400" dirty="0">
                <a:highlight>
                  <a:srgbClr val="FFFFFF"/>
                </a:highlight>
              </a:rPr>
              <a:t>Water Efficiency Workshop</a:t>
            </a:r>
          </a:p>
          <a:p>
            <a:pPr lvl="1" fontAlgn="base"/>
            <a:r>
              <a:rPr lang="en-US" sz="1800" dirty="0">
                <a:highlight>
                  <a:srgbClr val="FFFFFF"/>
                </a:highlight>
              </a:rPr>
              <a:t>Free landscape class to earn water efficiency landscape dual certification</a:t>
            </a:r>
          </a:p>
          <a:p>
            <a:pPr algn="l" rtl="0" fontAlgn="base">
              <a:buFont typeface="Arial" panose="020B0604020202020204" pitchFamily="34" charset="0"/>
              <a:buChar char="•"/>
            </a:pPr>
            <a:endParaRPr lang="en-US" sz="1800" dirty="0">
              <a:highlight>
                <a:srgbClr val="FFFFFF"/>
              </a:highlight>
            </a:endParaRPr>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19</a:t>
            </a:fld>
            <a:endParaRPr lang="en-US"/>
          </a:p>
        </p:txBody>
      </p:sp>
      <p:pic>
        <p:nvPicPr>
          <p:cNvPr id="4" name="Picture 3">
            <a:extLst>
              <a:ext uri="{FF2B5EF4-FFF2-40B4-BE49-F238E27FC236}">
                <a16:creationId xmlns:a16="http://schemas.microsoft.com/office/drawing/2014/main" id="{86A4ADD7-AFF7-52D3-E476-EB46CC5E3496}"/>
              </a:ext>
            </a:extLst>
          </p:cNvPr>
          <p:cNvPicPr>
            <a:picLocks noChangeAspect="1"/>
          </p:cNvPicPr>
          <p:nvPr/>
        </p:nvPicPr>
        <p:blipFill>
          <a:blip r:embed="rId3"/>
          <a:srcRect t="37" b="37"/>
          <a:stretch/>
        </p:blipFill>
        <p:spPr>
          <a:xfrm>
            <a:off x="8457167" y="648553"/>
            <a:ext cx="3418891" cy="4663044"/>
          </a:xfrm>
          <a:prstGeom prst="rect">
            <a:avLst/>
          </a:prstGeom>
          <a:solidFill>
            <a:schemeClr val="bg1"/>
          </a:solidFill>
          <a:ln>
            <a:solidFill>
              <a:schemeClr val="bg1">
                <a:lumMod val="75000"/>
              </a:schemeClr>
            </a:solidFill>
          </a:ln>
        </p:spPr>
      </p:pic>
      <p:pic>
        <p:nvPicPr>
          <p:cNvPr id="5" name="Picture 4">
            <a:extLst>
              <a:ext uri="{FF2B5EF4-FFF2-40B4-BE49-F238E27FC236}">
                <a16:creationId xmlns:a16="http://schemas.microsoft.com/office/drawing/2014/main" id="{260F4115-38EF-B476-32A0-0DC9BA2CA23C}"/>
              </a:ext>
            </a:extLst>
          </p:cNvPr>
          <p:cNvPicPr>
            <a:picLocks noChangeAspect="1"/>
          </p:cNvPicPr>
          <p:nvPr/>
        </p:nvPicPr>
        <p:blipFill>
          <a:blip r:embed="rId4"/>
          <a:srcRect t="37" b="37"/>
          <a:stretch/>
        </p:blipFill>
        <p:spPr>
          <a:xfrm>
            <a:off x="6243436" y="1678026"/>
            <a:ext cx="3596754" cy="4651177"/>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1638282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a:t>Newsletter Planning</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198" y="1616616"/>
            <a:ext cx="5573235" cy="5032375"/>
          </a:xfrm>
        </p:spPr>
        <p:txBody>
          <a:bodyPr vert="horz" lIns="91440" tIns="45720" rIns="91440" bIns="45720" rtlCol="0" anchor="t">
            <a:normAutofit fontScale="92500" lnSpcReduction="10000"/>
          </a:bodyPr>
          <a:lstStyle/>
          <a:p>
            <a:pPr marL="0" indent="0">
              <a:buNone/>
            </a:pPr>
            <a:r>
              <a:rPr lang="en-US" b="1" dirty="0">
                <a:latin typeface="Helvetica"/>
                <a:cs typeface="Helvetica"/>
              </a:rPr>
              <a:t>September</a:t>
            </a:r>
          </a:p>
          <a:p>
            <a:pPr lvl="1"/>
            <a:r>
              <a:rPr lang="en-US" sz="2600" dirty="0"/>
              <a:t>National Preparedness Month</a:t>
            </a:r>
          </a:p>
          <a:p>
            <a:pPr lvl="2"/>
            <a:r>
              <a:rPr lang="en-US" dirty="0"/>
              <a:t>How to be prepared for disasters or emergencies at home/businesses</a:t>
            </a:r>
          </a:p>
          <a:p>
            <a:pPr lvl="3"/>
            <a:r>
              <a:rPr lang="en-US" dirty="0"/>
              <a:t>Tips from the EPA: Assess Needs, </a:t>
            </a:r>
            <a:br>
              <a:rPr lang="en-US" dirty="0"/>
            </a:br>
            <a:r>
              <a:rPr lang="en-US" dirty="0"/>
              <a:t>Make a Plan, Engage Your Network</a:t>
            </a:r>
          </a:p>
          <a:p>
            <a:pPr lvl="2"/>
            <a:r>
              <a:rPr lang="en-US" dirty="0"/>
              <a:t>Highlight: Watch Duty app</a:t>
            </a:r>
          </a:p>
          <a:p>
            <a:pPr lvl="2"/>
            <a:r>
              <a:rPr lang="en-US" sz="2000" dirty="0">
                <a:highlight>
                  <a:srgbClr val="FFFFFF"/>
                </a:highlight>
              </a:rPr>
              <a:t>Reminder to Update Emergency Contact Info with link to RMWD website</a:t>
            </a:r>
            <a:endParaRPr lang="en-US" dirty="0"/>
          </a:p>
          <a:p>
            <a:pPr lvl="1"/>
            <a:r>
              <a:rPr lang="en-US" sz="2600" dirty="0"/>
              <a:t>Construction update</a:t>
            </a:r>
          </a:p>
          <a:p>
            <a:pPr lvl="2"/>
            <a:r>
              <a:rPr lang="en-US" dirty="0"/>
              <a:t>Thoroughbred LS opening, progress update on Pump Stations for Division 1</a:t>
            </a:r>
          </a:p>
          <a:p>
            <a:pPr lvl="1"/>
            <a:r>
              <a:rPr lang="en-US" dirty="0"/>
              <a:t>Fire Station 1 Open House</a:t>
            </a:r>
          </a:p>
          <a:p>
            <a:pPr lvl="2"/>
            <a:r>
              <a:rPr lang="en-US" dirty="0"/>
              <a:t>Visit our booth and meet the team</a:t>
            </a:r>
          </a:p>
          <a:p>
            <a:pPr lvl="1"/>
            <a:r>
              <a:rPr lang="en-US" sz="2600" dirty="0"/>
              <a:t>Share Your Experience</a:t>
            </a:r>
          </a:p>
          <a:p>
            <a:pPr lvl="2"/>
            <a:r>
              <a:rPr lang="en-US" dirty="0"/>
              <a:t>Take the customer service survey</a:t>
            </a:r>
          </a:p>
          <a:p>
            <a:pPr marL="0" indent="0">
              <a:buNone/>
            </a:pPr>
            <a:endParaRPr lang="en-US" dirty="0"/>
          </a:p>
          <a:p>
            <a:pPr marL="914400" lvl="2" indent="0">
              <a:buNone/>
            </a:pPr>
            <a:endParaRPr lang="en-US" dirty="0"/>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20</a:t>
            </a:fld>
            <a:endParaRPr lang="en-US"/>
          </a:p>
        </p:txBody>
      </p:sp>
      <p:sp>
        <p:nvSpPr>
          <p:cNvPr id="8" name="Content Placeholder 2">
            <a:extLst>
              <a:ext uri="{FF2B5EF4-FFF2-40B4-BE49-F238E27FC236}">
                <a16:creationId xmlns:a16="http://schemas.microsoft.com/office/drawing/2014/main" id="{3708F883-A346-2E7A-5D96-8F294D169AC4}"/>
              </a:ext>
            </a:extLst>
          </p:cNvPr>
          <p:cNvSpPr txBox="1">
            <a:spLocks/>
          </p:cNvSpPr>
          <p:nvPr/>
        </p:nvSpPr>
        <p:spPr>
          <a:xfrm>
            <a:off x="6411433" y="1616615"/>
            <a:ext cx="5485625" cy="510485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October</a:t>
            </a:r>
          </a:p>
          <a:p>
            <a:pPr lvl="1"/>
            <a:r>
              <a:rPr lang="en-US" dirty="0"/>
              <a:t>National Farmers Day</a:t>
            </a:r>
          </a:p>
          <a:p>
            <a:pPr lvl="2"/>
            <a:r>
              <a:rPr lang="en-US" dirty="0"/>
              <a:t>Look back at the history of Rainbow, farming community, and role farmers played in the formation of the District</a:t>
            </a:r>
          </a:p>
          <a:p>
            <a:pPr lvl="2"/>
            <a:r>
              <a:rPr lang="en-US" dirty="0"/>
              <a:t>Programs available to growers: </a:t>
            </a:r>
            <a:r>
              <a:rPr lang="en-US" dirty="0" err="1"/>
              <a:t>CropSWAP</a:t>
            </a:r>
            <a:r>
              <a:rPr lang="en-US" dirty="0"/>
              <a:t> best management practices</a:t>
            </a:r>
          </a:p>
          <a:p>
            <a:pPr lvl="1"/>
            <a:r>
              <a:rPr lang="en-US" dirty="0"/>
              <a:t>Fall Planting</a:t>
            </a:r>
          </a:p>
          <a:p>
            <a:pPr lvl="2"/>
            <a:r>
              <a:rPr lang="en-US" dirty="0"/>
              <a:t>Make the most of your landscape with native plants, feature photos and plant types</a:t>
            </a:r>
          </a:p>
          <a:p>
            <a:pPr lvl="2"/>
            <a:r>
              <a:rPr lang="en-US" dirty="0"/>
              <a:t>Turf &amp; Tree Replacement Program from Metropolitan Water</a:t>
            </a:r>
          </a:p>
          <a:p>
            <a:pPr lvl="1"/>
            <a:r>
              <a:rPr lang="en-US" sz="2600" dirty="0">
                <a:effectLst/>
                <a:highlight>
                  <a:srgbClr val="FFFFFF"/>
                </a:highlight>
              </a:rPr>
              <a:t>Water Footprint Calculator</a:t>
            </a:r>
          </a:p>
          <a:p>
            <a:pPr lvl="2"/>
            <a:r>
              <a:rPr lang="en-US" dirty="0">
                <a:effectLst/>
                <a:highlight>
                  <a:srgbClr val="FFFFFF"/>
                </a:highlight>
              </a:rPr>
              <a:t>Free online tool to get an inside look at the amount of water used for residential and “virtual water” usage</a:t>
            </a:r>
          </a:p>
          <a:p>
            <a:pPr lvl="1"/>
            <a:r>
              <a:rPr lang="en-US" sz="2600" dirty="0"/>
              <a:t>Share Your Experience</a:t>
            </a:r>
          </a:p>
          <a:p>
            <a:pPr lvl="2"/>
            <a:r>
              <a:rPr lang="en-US" dirty="0"/>
              <a:t>Take the customer service survey</a:t>
            </a:r>
          </a:p>
        </p:txBody>
      </p:sp>
    </p:spTree>
    <p:extLst>
      <p:ext uri="{BB962C8B-B14F-4D97-AF65-F5344CB8AC3E}">
        <p14:creationId xmlns:p14="http://schemas.microsoft.com/office/powerpoint/2010/main" val="2682768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Public </a:t>
            </a:r>
            <a:br>
              <a:rPr lang="en-US"/>
            </a:br>
            <a:r>
              <a:rPr lang="en-US"/>
              <a:t>Communications</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a:xfrm>
            <a:off x="6437870" y="6348536"/>
            <a:ext cx="4915930" cy="365125"/>
          </a:xfrm>
        </p:spPr>
        <p:txBody>
          <a:bodyPr/>
          <a:lstStyle/>
          <a:p>
            <a:r>
              <a:rPr lang="en-US" dirty="0"/>
              <a:t>Communications &amp; Customer Service Meeting</a:t>
            </a:r>
            <a:r>
              <a:rPr lang="en-US" dirty="0">
                <a:solidFill>
                  <a:srgbClr val="FEBF0F"/>
                </a:solidFill>
              </a:rPr>
              <a:t> | </a:t>
            </a:r>
            <a:r>
              <a:rPr lang="en-US" dirty="0"/>
              <a:t>August 2024</a:t>
            </a:r>
          </a:p>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21</a:t>
            </a:fld>
            <a:endParaRPr lang="en-US"/>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a:t>&amp; Related Media Stories</a:t>
            </a:r>
          </a:p>
        </p:txBody>
      </p:sp>
    </p:spTree>
    <p:extLst>
      <p:ext uri="{BB962C8B-B14F-4D97-AF65-F5344CB8AC3E}">
        <p14:creationId xmlns:p14="http://schemas.microsoft.com/office/powerpoint/2010/main" val="678821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22</a:t>
            </a:fld>
            <a:endParaRPr lang="en-US"/>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3"/>
            <a:ext cx="3243961" cy="3999321"/>
          </a:xfrm>
        </p:spPr>
        <p:txBody>
          <a:bodyPr>
            <a:normAutofit/>
          </a:bodyPr>
          <a:lstStyle/>
          <a:p>
            <a:r>
              <a:rPr lang="en-US" sz="2000" b="1" dirty="0"/>
              <a:t>July 18</a:t>
            </a:r>
          </a:p>
          <a:p>
            <a:r>
              <a:rPr lang="en-US" sz="2000" dirty="0">
                <a:effectLst/>
              </a:rPr>
              <a:t>Rainbow MWD adopts </a:t>
            </a:r>
            <a:br>
              <a:rPr lang="en-US" sz="2000" dirty="0">
                <a:effectLst/>
              </a:rPr>
            </a:br>
            <a:r>
              <a:rPr lang="en-US" sz="2000" dirty="0">
                <a:effectLst/>
              </a:rPr>
              <a:t>2024-25 Budget</a:t>
            </a:r>
          </a:p>
          <a:p>
            <a:endParaRPr lang="en-US" sz="2000" b="1" dirty="0"/>
          </a:p>
          <a:p>
            <a:r>
              <a:rPr lang="en-US" sz="2000" b="1" dirty="0"/>
              <a:t>July 18</a:t>
            </a:r>
          </a:p>
          <a:p>
            <a:r>
              <a:rPr lang="en-US" sz="2000" dirty="0">
                <a:effectLst/>
              </a:rPr>
              <a:t>Rainbow </a:t>
            </a:r>
            <a:r>
              <a:rPr lang="en-US" sz="2000" dirty="0" err="1">
                <a:effectLst/>
              </a:rPr>
              <a:t>quitclams</a:t>
            </a:r>
            <a:r>
              <a:rPr lang="en-US" sz="2000" dirty="0">
                <a:effectLst/>
              </a:rPr>
              <a:t> easement won Bonsall Community Park land</a:t>
            </a:r>
          </a:p>
          <a:p>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16" name="Picture 15" descr="A close-up of a newspaper&#10;&#10;Description automatically generated">
            <a:extLst>
              <a:ext uri="{FF2B5EF4-FFF2-40B4-BE49-F238E27FC236}">
                <a16:creationId xmlns:a16="http://schemas.microsoft.com/office/drawing/2014/main" id="{61616F2D-370A-7BC5-3AF4-260A19351E42}"/>
              </a:ext>
            </a:extLst>
          </p:cNvPr>
          <p:cNvPicPr>
            <a:picLocks noChangeAspect="1"/>
          </p:cNvPicPr>
          <p:nvPr/>
        </p:nvPicPr>
        <p:blipFill>
          <a:blip r:embed="rId3"/>
          <a:stretch>
            <a:fillRect/>
          </a:stretch>
        </p:blipFill>
        <p:spPr>
          <a:xfrm>
            <a:off x="3731741" y="844180"/>
            <a:ext cx="8122336" cy="2758529"/>
          </a:xfrm>
          <a:prstGeom prst="rect">
            <a:avLst/>
          </a:prstGeom>
          <a:ln>
            <a:solidFill>
              <a:schemeClr val="bg1">
                <a:lumMod val="75000"/>
              </a:schemeClr>
            </a:solidFill>
          </a:ln>
        </p:spPr>
      </p:pic>
      <p:pic>
        <p:nvPicPr>
          <p:cNvPr id="10" name="Picture 9" descr="A newspaper article with black text&#10;&#10;Description automatically generated">
            <a:extLst>
              <a:ext uri="{FF2B5EF4-FFF2-40B4-BE49-F238E27FC236}">
                <a16:creationId xmlns:a16="http://schemas.microsoft.com/office/drawing/2014/main" id="{E2233A60-B185-DB88-0253-673F3898462F}"/>
              </a:ext>
            </a:extLst>
          </p:cNvPr>
          <p:cNvPicPr>
            <a:picLocks noChangeAspect="1"/>
          </p:cNvPicPr>
          <p:nvPr/>
        </p:nvPicPr>
        <p:blipFill rotWithShape="1">
          <a:blip r:embed="rId4"/>
          <a:srcRect t="796" b="34185"/>
          <a:stretch/>
        </p:blipFill>
        <p:spPr>
          <a:xfrm>
            <a:off x="8847439" y="2448976"/>
            <a:ext cx="2328690" cy="4409024"/>
          </a:xfrm>
          <a:prstGeom prst="rect">
            <a:avLst/>
          </a:prstGeom>
          <a:ln>
            <a:solidFill>
              <a:schemeClr val="bg1">
                <a:lumMod val="75000"/>
              </a:schemeClr>
            </a:solidFill>
          </a:ln>
        </p:spPr>
      </p:pic>
    </p:spTree>
    <p:extLst>
      <p:ext uri="{BB962C8B-B14F-4D97-AF65-F5344CB8AC3E}">
        <p14:creationId xmlns:p14="http://schemas.microsoft.com/office/powerpoint/2010/main" val="2924849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23</a:t>
            </a:fld>
            <a:endParaRPr lang="en-US"/>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3"/>
            <a:ext cx="4099459" cy="3999321"/>
          </a:xfrm>
        </p:spPr>
        <p:txBody>
          <a:bodyPr>
            <a:normAutofit/>
          </a:bodyPr>
          <a:lstStyle/>
          <a:p>
            <a:r>
              <a:rPr lang="en-US" sz="2000" b="1"/>
              <a:t>July 18</a:t>
            </a:r>
          </a:p>
          <a:p>
            <a:r>
              <a:rPr lang="en-US" sz="2000">
                <a:effectLst/>
              </a:rPr>
              <a:t>State Treasurer Ma </a:t>
            </a:r>
            <a:br>
              <a:rPr lang="en-US" sz="2000">
                <a:effectLst/>
              </a:rPr>
            </a:br>
            <a:r>
              <a:rPr lang="en-US" sz="2000">
                <a:effectLst/>
              </a:rPr>
              <a:t>visits Fal</a:t>
            </a:r>
            <a:r>
              <a:rPr lang="en-US" sz="2000"/>
              <a:t>lbrook</a:t>
            </a:r>
            <a:endParaRPr lang="en-US" sz="2000">
              <a:effectLst/>
            </a:endParaRPr>
          </a:p>
          <a:p>
            <a:endParaRPr lang="en-US" sz="2000">
              <a:effectLst/>
            </a:endParaRPr>
          </a:p>
          <a:p>
            <a:endParaRPr lang="en-US" sz="2000">
              <a:effectLst/>
            </a:endParaRPr>
          </a:p>
          <a:p>
            <a:pPr marL="342900" indent="-342900">
              <a:buFont typeface="Arial" panose="020B0604020202020204" pitchFamily="34" charset="0"/>
              <a:buChar char="•"/>
            </a:pPr>
            <a:endParaRPr lang="en-US" sz="2000"/>
          </a:p>
        </p:txBody>
      </p:sp>
      <p:pic>
        <p:nvPicPr>
          <p:cNvPr id="12" name="Picture 11" descr="A person and person in a factory&#10;&#10;Description automatically generated">
            <a:extLst>
              <a:ext uri="{FF2B5EF4-FFF2-40B4-BE49-F238E27FC236}">
                <a16:creationId xmlns:a16="http://schemas.microsoft.com/office/drawing/2014/main" id="{7D44D39C-EC74-185F-F079-DE874EF49767}"/>
              </a:ext>
            </a:extLst>
          </p:cNvPr>
          <p:cNvPicPr>
            <a:picLocks noChangeAspect="1"/>
          </p:cNvPicPr>
          <p:nvPr/>
        </p:nvPicPr>
        <p:blipFill>
          <a:blip r:embed="rId3"/>
          <a:stretch>
            <a:fillRect/>
          </a:stretch>
        </p:blipFill>
        <p:spPr>
          <a:xfrm>
            <a:off x="3999985" y="691978"/>
            <a:ext cx="4958664" cy="3205601"/>
          </a:xfrm>
          <a:prstGeom prst="rect">
            <a:avLst/>
          </a:prstGeom>
          <a:ln>
            <a:solidFill>
              <a:schemeClr val="bg1">
                <a:lumMod val="75000"/>
              </a:schemeClr>
            </a:solidFill>
          </a:ln>
        </p:spPr>
      </p:pic>
      <p:pic>
        <p:nvPicPr>
          <p:cNvPr id="14" name="Picture 13" descr="A group of people posing for a photo&#10;&#10;Description automatically generated">
            <a:extLst>
              <a:ext uri="{FF2B5EF4-FFF2-40B4-BE49-F238E27FC236}">
                <a16:creationId xmlns:a16="http://schemas.microsoft.com/office/drawing/2014/main" id="{15DBD649-BFA3-7343-8B28-09AEED3424D3}"/>
              </a:ext>
            </a:extLst>
          </p:cNvPr>
          <p:cNvPicPr>
            <a:picLocks noChangeAspect="1"/>
          </p:cNvPicPr>
          <p:nvPr/>
        </p:nvPicPr>
        <p:blipFill>
          <a:blip r:embed="rId4"/>
          <a:stretch>
            <a:fillRect/>
          </a:stretch>
        </p:blipFill>
        <p:spPr>
          <a:xfrm>
            <a:off x="4843250" y="3126368"/>
            <a:ext cx="7178761" cy="3171106"/>
          </a:xfrm>
          <a:prstGeom prst="rect">
            <a:avLst/>
          </a:prstGeom>
        </p:spPr>
      </p:pic>
    </p:spTree>
    <p:extLst>
      <p:ext uri="{BB962C8B-B14F-4D97-AF65-F5344CB8AC3E}">
        <p14:creationId xmlns:p14="http://schemas.microsoft.com/office/powerpoint/2010/main" val="3048637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24</a:t>
            </a:fld>
            <a:endParaRPr lang="en-US"/>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3"/>
            <a:ext cx="4099459" cy="3999321"/>
          </a:xfrm>
        </p:spPr>
        <p:txBody>
          <a:bodyPr>
            <a:normAutofit/>
          </a:bodyPr>
          <a:lstStyle/>
          <a:p>
            <a:r>
              <a:rPr lang="en-US" sz="2000" b="1" dirty="0"/>
              <a:t>July 18</a:t>
            </a:r>
          </a:p>
          <a:p>
            <a:r>
              <a:rPr lang="en-US" sz="2000" dirty="0">
                <a:effectLst/>
              </a:rPr>
              <a:t>Rainbow MWD board approves rate, capacity fee increases</a:t>
            </a:r>
          </a:p>
          <a:p>
            <a:endParaRPr lang="en-US" sz="2000" dirty="0"/>
          </a:p>
          <a:p>
            <a:r>
              <a:rPr lang="en-US" sz="2000" b="1" dirty="0"/>
              <a:t>July 25</a:t>
            </a:r>
          </a:p>
          <a:p>
            <a:r>
              <a:rPr lang="en-US" sz="2000" dirty="0">
                <a:effectLst/>
              </a:rPr>
              <a:t>Rainbow Water announces winners of the 2024 Student Poster Contest</a:t>
            </a:r>
          </a:p>
          <a:p>
            <a:endParaRPr lang="en-US" sz="2000" dirty="0">
              <a:effectLst/>
            </a:endParaRPr>
          </a:p>
          <a:p>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6" name="Picture 5" descr="A newspaper article with text&#10;&#10;Description automatically generated">
            <a:extLst>
              <a:ext uri="{FF2B5EF4-FFF2-40B4-BE49-F238E27FC236}">
                <a16:creationId xmlns:a16="http://schemas.microsoft.com/office/drawing/2014/main" id="{A9207195-C622-F7E3-FA81-7B65028B6A26}"/>
              </a:ext>
            </a:extLst>
          </p:cNvPr>
          <p:cNvPicPr>
            <a:picLocks noChangeAspect="1"/>
          </p:cNvPicPr>
          <p:nvPr/>
        </p:nvPicPr>
        <p:blipFill rotWithShape="1">
          <a:blip r:embed="rId3"/>
          <a:srcRect l="1683"/>
          <a:stretch/>
        </p:blipFill>
        <p:spPr>
          <a:xfrm>
            <a:off x="8909221" y="347994"/>
            <a:ext cx="2952152" cy="5472038"/>
          </a:xfrm>
          <a:prstGeom prst="rect">
            <a:avLst/>
          </a:prstGeom>
          <a:ln>
            <a:solidFill>
              <a:schemeClr val="bg1">
                <a:lumMod val="75000"/>
              </a:schemeClr>
            </a:solidFill>
          </a:ln>
        </p:spPr>
      </p:pic>
      <p:pic>
        <p:nvPicPr>
          <p:cNvPr id="2" name="Picture 1" descr="A collage of a poster&#10;&#10;Description automatically generated">
            <a:extLst>
              <a:ext uri="{FF2B5EF4-FFF2-40B4-BE49-F238E27FC236}">
                <a16:creationId xmlns:a16="http://schemas.microsoft.com/office/drawing/2014/main" id="{F8682A51-4DA7-E0BD-EC95-174DBAC6FD22}"/>
              </a:ext>
            </a:extLst>
          </p:cNvPr>
          <p:cNvPicPr>
            <a:picLocks noChangeAspect="1"/>
          </p:cNvPicPr>
          <p:nvPr/>
        </p:nvPicPr>
        <p:blipFill>
          <a:blip r:embed="rId4"/>
          <a:srcRect b="13547"/>
          <a:stretch/>
        </p:blipFill>
        <p:spPr>
          <a:xfrm>
            <a:off x="4920872" y="1572591"/>
            <a:ext cx="4876801" cy="5285409"/>
          </a:xfrm>
          <a:prstGeom prst="rect">
            <a:avLst/>
          </a:prstGeom>
          <a:ln>
            <a:solidFill>
              <a:schemeClr val="bg1">
                <a:lumMod val="75000"/>
              </a:schemeClr>
            </a:solidFill>
          </a:ln>
        </p:spPr>
      </p:pic>
    </p:spTree>
    <p:extLst>
      <p:ext uri="{BB962C8B-B14F-4D97-AF65-F5344CB8AC3E}">
        <p14:creationId xmlns:p14="http://schemas.microsoft.com/office/powerpoint/2010/main" val="4056622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25</a:t>
            </a:fld>
            <a:endParaRPr lang="en-US"/>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3"/>
            <a:ext cx="4099459" cy="3999321"/>
          </a:xfrm>
        </p:spPr>
        <p:txBody>
          <a:bodyPr>
            <a:normAutofit/>
          </a:bodyPr>
          <a:lstStyle/>
          <a:p>
            <a:r>
              <a:rPr lang="en-US" sz="2000" b="1" dirty="0"/>
              <a:t>August 8</a:t>
            </a:r>
          </a:p>
          <a:p>
            <a:r>
              <a:rPr lang="en-US" sz="2000" dirty="0" err="1">
                <a:effectLst/>
              </a:rPr>
              <a:t>Demary</a:t>
            </a:r>
            <a:r>
              <a:rPr lang="en-US" sz="2000" dirty="0">
                <a:effectLst/>
              </a:rPr>
              <a:t> honored by NCFPD for restoring Station 5 water service</a:t>
            </a:r>
          </a:p>
          <a:p>
            <a:r>
              <a:rPr lang="en-US" sz="2000" b="1" dirty="0"/>
              <a:t>August 15</a:t>
            </a:r>
          </a:p>
          <a:p>
            <a:r>
              <a:rPr lang="en-US" sz="2000" dirty="0">
                <a:effectLst/>
              </a:rPr>
              <a:t>LAFCO updates MSR and sphere influence study schedule</a:t>
            </a:r>
          </a:p>
          <a:p>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9" name="Picture 8" descr="A newspaper with text on it&#10;&#10;Description automatically generated">
            <a:extLst>
              <a:ext uri="{FF2B5EF4-FFF2-40B4-BE49-F238E27FC236}">
                <a16:creationId xmlns:a16="http://schemas.microsoft.com/office/drawing/2014/main" id="{388FD522-9E41-34FE-4C6D-003FF6512421}"/>
              </a:ext>
            </a:extLst>
          </p:cNvPr>
          <p:cNvPicPr>
            <a:picLocks noChangeAspect="1"/>
          </p:cNvPicPr>
          <p:nvPr/>
        </p:nvPicPr>
        <p:blipFill>
          <a:blip r:embed="rId3"/>
          <a:stretch>
            <a:fillRect/>
          </a:stretch>
        </p:blipFill>
        <p:spPr>
          <a:xfrm>
            <a:off x="5033166" y="1572591"/>
            <a:ext cx="4458424" cy="4758283"/>
          </a:xfrm>
          <a:prstGeom prst="rect">
            <a:avLst/>
          </a:prstGeom>
        </p:spPr>
      </p:pic>
      <p:pic>
        <p:nvPicPr>
          <p:cNvPr id="6" name="Picture 5" descr="A group of men standing in a room&#10;&#10;Description automatically generated">
            <a:extLst>
              <a:ext uri="{FF2B5EF4-FFF2-40B4-BE49-F238E27FC236}">
                <a16:creationId xmlns:a16="http://schemas.microsoft.com/office/drawing/2014/main" id="{25F0D257-64C3-58BC-92E2-5DAF0941CA30}"/>
              </a:ext>
            </a:extLst>
          </p:cNvPr>
          <p:cNvPicPr>
            <a:picLocks noChangeAspect="1"/>
          </p:cNvPicPr>
          <p:nvPr/>
        </p:nvPicPr>
        <p:blipFill>
          <a:blip r:embed="rId4"/>
          <a:srcRect b="28626"/>
          <a:stretch/>
        </p:blipFill>
        <p:spPr>
          <a:xfrm>
            <a:off x="8597646" y="365124"/>
            <a:ext cx="3424365" cy="6492876"/>
          </a:xfrm>
          <a:prstGeom prst="rect">
            <a:avLst/>
          </a:prstGeom>
          <a:ln>
            <a:solidFill>
              <a:schemeClr val="bg1">
                <a:lumMod val="75000"/>
              </a:schemeClr>
            </a:solidFill>
          </a:ln>
        </p:spPr>
      </p:pic>
    </p:spTree>
    <p:extLst>
      <p:ext uri="{BB962C8B-B14F-4D97-AF65-F5344CB8AC3E}">
        <p14:creationId xmlns:p14="http://schemas.microsoft.com/office/powerpoint/2010/main" val="2872853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62E5-0849-6A5E-9B3F-F18BCA48C907}"/>
              </a:ext>
            </a:extLst>
          </p:cNvPr>
          <p:cNvSpPr>
            <a:spLocks noGrp="1"/>
          </p:cNvSpPr>
          <p:nvPr>
            <p:ph type="title"/>
          </p:nvPr>
        </p:nvSpPr>
        <p:spPr>
          <a:xfrm>
            <a:off x="884473" y="3652870"/>
            <a:ext cx="10515600" cy="1186416"/>
          </a:xfrm>
        </p:spPr>
        <p:txBody>
          <a:bodyPr>
            <a:normAutofit fontScale="90000"/>
          </a:bodyPr>
          <a:lstStyle/>
          <a:p>
            <a:r>
              <a:rPr lang="en-US" dirty="0"/>
              <a:t>Agenda Items for the Next Meeting</a:t>
            </a:r>
            <a:br>
              <a:rPr lang="en-US" dirty="0"/>
            </a:br>
            <a:r>
              <a:rPr lang="en-US" dirty="0"/>
              <a:t>Tuesday, October 15 </a:t>
            </a:r>
            <a:br>
              <a:rPr lang="en-US" dirty="0"/>
            </a:br>
            <a:endParaRPr lang="en-US" dirty="0"/>
          </a:p>
        </p:txBody>
      </p:sp>
      <p:sp>
        <p:nvSpPr>
          <p:cNvPr id="4" name="Footer Placeholder 3">
            <a:extLst>
              <a:ext uri="{FF2B5EF4-FFF2-40B4-BE49-F238E27FC236}">
                <a16:creationId xmlns:a16="http://schemas.microsoft.com/office/drawing/2014/main" id="{CE70B2CD-C845-689F-AF21-56CDA6E7354F}"/>
              </a:ext>
            </a:extLst>
          </p:cNvPr>
          <p:cNvSpPr>
            <a:spLocks noGrp="1"/>
          </p:cNvSpPr>
          <p:nvPr>
            <p:ph type="ftr" sz="quarter" idx="11"/>
          </p:nvPr>
        </p:nvSpPr>
        <p:spPr>
          <a:xfrm>
            <a:off x="6783859" y="6348536"/>
            <a:ext cx="4569941" cy="365125"/>
          </a:xfrm>
        </p:spPr>
        <p:txBody>
          <a:bodyPr/>
          <a:lstStyle/>
          <a:p>
            <a:r>
              <a:rPr lang="en-US" dirty="0"/>
              <a:t>Communications &amp; Customer Service Meeting</a:t>
            </a:r>
            <a:r>
              <a:rPr lang="en-US" dirty="0">
                <a:solidFill>
                  <a:srgbClr val="FEBF0F"/>
                </a:solidFill>
              </a:rPr>
              <a:t> | </a:t>
            </a:r>
            <a:r>
              <a:rPr lang="en-US" dirty="0"/>
              <a:t>August 2024</a:t>
            </a:r>
          </a:p>
        </p:txBody>
      </p:sp>
      <p:sp>
        <p:nvSpPr>
          <p:cNvPr id="5" name="Slide Number Placeholder 4">
            <a:extLst>
              <a:ext uri="{FF2B5EF4-FFF2-40B4-BE49-F238E27FC236}">
                <a16:creationId xmlns:a16="http://schemas.microsoft.com/office/drawing/2014/main" id="{133F12AF-E6D1-164A-E6EA-B5DEC0A7CD62}"/>
              </a:ext>
            </a:extLst>
          </p:cNvPr>
          <p:cNvSpPr>
            <a:spLocks noGrp="1"/>
          </p:cNvSpPr>
          <p:nvPr>
            <p:ph type="sldNum" sz="quarter" idx="12"/>
          </p:nvPr>
        </p:nvSpPr>
        <p:spPr/>
        <p:txBody>
          <a:bodyPr/>
          <a:lstStyle/>
          <a:p>
            <a:fld id="{71B073CA-E1DB-6646-8627-B9A066EC1A46}" type="slidenum">
              <a:rPr lang="en-US" smtClean="0"/>
              <a:pPr/>
              <a:t>26</a:t>
            </a:fld>
            <a:endParaRPr lang="en-US"/>
          </a:p>
        </p:txBody>
      </p:sp>
    </p:spTree>
    <p:extLst>
      <p:ext uri="{BB962C8B-B14F-4D97-AF65-F5344CB8AC3E}">
        <p14:creationId xmlns:p14="http://schemas.microsoft.com/office/powerpoint/2010/main" val="29155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CropSWAP</a:t>
            </a:r>
            <a:br>
              <a:rPr lang="en-US"/>
            </a:br>
            <a:r>
              <a:rPr lang="en-US"/>
              <a:t>Program</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a:t>
            </a:fld>
            <a:endParaRPr lang="en-US"/>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a:t>Regional Program Update</a:t>
            </a:r>
          </a:p>
        </p:txBody>
      </p:sp>
      <p:sp>
        <p:nvSpPr>
          <p:cNvPr id="3" name="Footer Placeholder 3">
            <a:extLst>
              <a:ext uri="{FF2B5EF4-FFF2-40B4-BE49-F238E27FC236}">
                <a16:creationId xmlns:a16="http://schemas.microsoft.com/office/drawing/2014/main" id="{EF94DD87-9A54-F4E9-FF60-08F4D7D28C79}"/>
              </a:ext>
            </a:extLst>
          </p:cNvPr>
          <p:cNvSpPr>
            <a:spLocks noGrp="1"/>
          </p:cNvSpPr>
          <p:nvPr>
            <p:ph type="ftr" sz="quarter" idx="11"/>
          </p:nvPr>
        </p:nvSpPr>
        <p:spPr>
          <a:xfrm>
            <a:off x="6759146" y="6348536"/>
            <a:ext cx="4594654" cy="365125"/>
          </a:xfrm>
        </p:spPr>
        <p:txBody>
          <a:bodyPr/>
          <a:lstStyle/>
          <a:p>
            <a:r>
              <a:rPr lang="en-US"/>
              <a:t>Communications &amp; Customer Service Meeting</a:t>
            </a:r>
            <a:r>
              <a:rPr lang="en-US">
                <a:solidFill>
                  <a:srgbClr val="FEBF0F"/>
                </a:solidFill>
              </a:rPr>
              <a:t> | </a:t>
            </a:r>
            <a:r>
              <a:rPr lang="en-US"/>
              <a:t>August 2024</a:t>
            </a:r>
          </a:p>
        </p:txBody>
      </p:sp>
    </p:spTree>
    <p:extLst>
      <p:ext uri="{BB962C8B-B14F-4D97-AF65-F5344CB8AC3E}">
        <p14:creationId xmlns:p14="http://schemas.microsoft.com/office/powerpoint/2010/main" val="366447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EC5846-125C-B7D5-3EA6-4A0BE1967773}"/>
              </a:ext>
            </a:extLst>
          </p:cNvPr>
          <p:cNvSpPr>
            <a:spLocks noGrp="1"/>
          </p:cNvSpPr>
          <p:nvPr>
            <p:ph type="sldNum" sz="quarter" idx="12"/>
          </p:nvPr>
        </p:nvSpPr>
        <p:spPr/>
        <p:txBody>
          <a:bodyPr/>
          <a:lstStyle/>
          <a:p>
            <a:fld id="{71B073CA-E1DB-6646-8627-B9A066EC1A46}" type="slidenum">
              <a:rPr lang="en-US" smtClean="0"/>
              <a:t>3</a:t>
            </a:fld>
            <a:endParaRPr lang="en-US"/>
          </a:p>
        </p:txBody>
      </p:sp>
      <p:sp>
        <p:nvSpPr>
          <p:cNvPr id="10" name="Title 1">
            <a:extLst>
              <a:ext uri="{FF2B5EF4-FFF2-40B4-BE49-F238E27FC236}">
                <a16:creationId xmlns:a16="http://schemas.microsoft.com/office/drawing/2014/main" id="{16BEE9DC-363E-5C36-45F8-D0241B662626}"/>
              </a:ext>
            </a:extLst>
          </p:cNvPr>
          <p:cNvSpPr>
            <a:spLocks noGrp="1"/>
          </p:cNvSpPr>
          <p:nvPr>
            <p:ph type="title"/>
          </p:nvPr>
        </p:nvSpPr>
        <p:spPr>
          <a:xfrm>
            <a:off x="838200" y="681037"/>
            <a:ext cx="10515600" cy="607890"/>
          </a:xfrm>
        </p:spPr>
        <p:txBody>
          <a:bodyPr/>
          <a:lstStyle/>
          <a:p>
            <a:r>
              <a:rPr lang="en-US" dirty="0" err="1"/>
              <a:t>CropSWAP</a:t>
            </a:r>
            <a:r>
              <a:rPr lang="en-US" dirty="0"/>
              <a:t> Program</a:t>
            </a:r>
          </a:p>
        </p:txBody>
      </p:sp>
      <p:sp>
        <p:nvSpPr>
          <p:cNvPr id="11" name="Content Placeholder 4">
            <a:extLst>
              <a:ext uri="{FF2B5EF4-FFF2-40B4-BE49-F238E27FC236}">
                <a16:creationId xmlns:a16="http://schemas.microsoft.com/office/drawing/2014/main" id="{2EE35998-A910-3A91-9B6A-B8A87413C101}"/>
              </a:ext>
            </a:extLst>
          </p:cNvPr>
          <p:cNvSpPr>
            <a:spLocks noGrp="1"/>
          </p:cNvSpPr>
          <p:nvPr>
            <p:ph idx="1"/>
          </p:nvPr>
        </p:nvSpPr>
        <p:spPr>
          <a:xfrm>
            <a:off x="135578" y="1588119"/>
            <a:ext cx="6435040" cy="4836247"/>
          </a:xfrm>
        </p:spPr>
        <p:txBody>
          <a:bodyPr vert="horz" lIns="91440" tIns="45720" rIns="91440" bIns="45720" rtlCol="0" anchor="t">
            <a:normAutofit/>
          </a:bodyPr>
          <a:lstStyle/>
          <a:p>
            <a:pPr lvl="1"/>
            <a:endParaRPr lang="en-US" dirty="0"/>
          </a:p>
          <a:p>
            <a:pPr lvl="1"/>
            <a:r>
              <a:rPr lang="en-US" dirty="0"/>
              <a:t>Rainbow Water leads with participation in Regional </a:t>
            </a:r>
            <a:r>
              <a:rPr lang="en-US" dirty="0" err="1"/>
              <a:t>CropSWAP</a:t>
            </a:r>
            <a:r>
              <a:rPr lang="en-US" dirty="0"/>
              <a:t> program</a:t>
            </a:r>
          </a:p>
          <a:p>
            <a:pPr lvl="1"/>
            <a:r>
              <a:rPr lang="en-US" sz="2400" dirty="0">
                <a:latin typeface="Helvetica"/>
                <a:cs typeface="Helvetica"/>
              </a:rPr>
              <a:t>54 Applications submitted to date</a:t>
            </a:r>
          </a:p>
          <a:p>
            <a:pPr lvl="1"/>
            <a:r>
              <a:rPr lang="en-US" sz="2400" dirty="0">
                <a:latin typeface="Helvetica"/>
                <a:cs typeface="Helvetica"/>
              </a:rPr>
              <a:t>Marketing efforts </a:t>
            </a:r>
            <a:r>
              <a:rPr lang="en-US" dirty="0">
                <a:latin typeface="Helvetica"/>
                <a:cs typeface="Helvetica"/>
              </a:rPr>
              <a:t>will continue in Sept with </a:t>
            </a:r>
            <a:r>
              <a:rPr lang="en-US" sz="2400" dirty="0">
                <a:latin typeface="Helvetica"/>
                <a:cs typeface="Helvetica"/>
              </a:rPr>
              <a:t>promotion of mulch rebate and best management practices to coincide with:</a:t>
            </a:r>
          </a:p>
          <a:p>
            <a:pPr lvl="3"/>
            <a:r>
              <a:rPr lang="en-US" sz="2200" dirty="0">
                <a:latin typeface="Helvetica"/>
                <a:cs typeface="Helvetica"/>
              </a:rPr>
              <a:t>October 12 – National Farmer’s Day</a:t>
            </a:r>
          </a:p>
          <a:p>
            <a:pPr lvl="3"/>
            <a:r>
              <a:rPr lang="en-US" sz="2200" dirty="0">
                <a:latin typeface="Helvetica"/>
                <a:cs typeface="Helvetica"/>
              </a:rPr>
              <a:t>Slideshow overview of the program to be included on website </a:t>
            </a:r>
          </a:p>
        </p:txBody>
      </p:sp>
      <p:pic>
        <p:nvPicPr>
          <p:cNvPr id="9" name="Picture 8">
            <a:extLst>
              <a:ext uri="{FF2B5EF4-FFF2-40B4-BE49-F238E27FC236}">
                <a16:creationId xmlns:a16="http://schemas.microsoft.com/office/drawing/2014/main" id="{CC678F30-E320-8F97-3F0D-C578D5584C60}"/>
              </a:ext>
            </a:extLst>
          </p:cNvPr>
          <p:cNvPicPr>
            <a:picLocks noChangeAspect="1"/>
          </p:cNvPicPr>
          <p:nvPr/>
        </p:nvPicPr>
        <p:blipFill>
          <a:blip r:embed="rId3">
            <a:alphaModFix amt="65000"/>
          </a:blip>
          <a:srcRect l="23011" r="23011"/>
          <a:stretch/>
        </p:blipFill>
        <p:spPr>
          <a:xfrm>
            <a:off x="6871062" y="0"/>
            <a:ext cx="5320937" cy="6858000"/>
          </a:xfrm>
          <a:prstGeom prst="rect">
            <a:avLst/>
          </a:prstGeom>
        </p:spPr>
      </p:pic>
    </p:spTree>
    <p:extLst>
      <p:ext uri="{BB962C8B-B14F-4D97-AF65-F5344CB8AC3E}">
        <p14:creationId xmlns:p14="http://schemas.microsoft.com/office/powerpoint/2010/main" val="312099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9B825A9-C76A-D374-D2FA-5D287D199F9A}"/>
              </a:ext>
            </a:extLst>
          </p:cNvPr>
          <p:cNvGrpSpPr/>
          <p:nvPr/>
        </p:nvGrpSpPr>
        <p:grpSpPr>
          <a:xfrm>
            <a:off x="-169989" y="0"/>
            <a:ext cx="12192000" cy="6858002"/>
            <a:chOff x="-3313" y="-1"/>
            <a:chExt cx="12192000" cy="6858002"/>
          </a:xfrm>
        </p:grpSpPr>
        <p:pic>
          <p:nvPicPr>
            <p:cNvPr id="8" name="Picture 7" descr="A close-up of a fruit on a tree&#10;&#10;Description automatically generated">
              <a:extLst>
                <a:ext uri="{FF2B5EF4-FFF2-40B4-BE49-F238E27FC236}">
                  <a16:creationId xmlns:a16="http://schemas.microsoft.com/office/drawing/2014/main" id="{82CCA5D3-725E-70CB-0FB9-0AD1C5484C66}"/>
                </a:ext>
              </a:extLst>
            </p:cNvPr>
            <p:cNvPicPr>
              <a:picLocks noChangeAspect="1"/>
            </p:cNvPicPr>
            <p:nvPr/>
          </p:nvPicPr>
          <p:blipFill rotWithShape="1">
            <a:blip r:embed="rId3"/>
            <a:srcRect l="5170" t="6958" b="13029"/>
            <a:stretch/>
          </p:blipFill>
          <p:spPr>
            <a:xfrm>
              <a:off x="-3313" y="1"/>
              <a:ext cx="12192000"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3313" y="-1"/>
              <a:ext cx="7540487" cy="6858000"/>
            </a:xfrm>
            <a:prstGeom prst="rect">
              <a:avLst/>
            </a:prstGeom>
            <a:gradFill>
              <a:gsLst>
                <a:gs pos="26000">
                  <a:srgbClr val="92D050"/>
                </a:gs>
                <a:gs pos="93000">
                  <a:schemeClr val="accent6">
                    <a:lumMod val="89712"/>
                    <a:alpha val="42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4</a:t>
            </a:fld>
            <a:endParaRPr lang="en-US"/>
          </a:p>
        </p:txBody>
      </p:sp>
      <p:sp>
        <p:nvSpPr>
          <p:cNvPr id="11" name="TextBox 10">
            <a:extLst>
              <a:ext uri="{FF2B5EF4-FFF2-40B4-BE49-F238E27FC236}">
                <a16:creationId xmlns:a16="http://schemas.microsoft.com/office/drawing/2014/main" id="{162295C8-D238-E2E9-C7FE-0E7C2014CC71}"/>
              </a:ext>
            </a:extLst>
          </p:cNvPr>
          <p:cNvSpPr txBox="1"/>
          <p:nvPr/>
        </p:nvSpPr>
        <p:spPr>
          <a:xfrm>
            <a:off x="1696679" y="1738610"/>
            <a:ext cx="927652" cy="707886"/>
          </a:xfrm>
          <a:prstGeom prst="rect">
            <a:avLst/>
          </a:prstGeom>
          <a:noFill/>
        </p:spPr>
        <p:txBody>
          <a:bodyPr wrap="square" rtlCol="0">
            <a:spAutoFit/>
          </a:bodyPr>
          <a:lstStyle/>
          <a:p>
            <a:pPr algn="ctr"/>
            <a:r>
              <a:rPr lang="en-US" sz="4000" b="1" dirty="0">
                <a:solidFill>
                  <a:srgbClr val="1B2E5C"/>
                </a:solidFill>
                <a:latin typeface="Helvetica" pitchFamily="2" charset="0"/>
              </a:rPr>
              <a:t>54</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3" y="325939"/>
            <a:ext cx="8295861"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39D6CF-64D5-A5AF-67E0-03C0A772462E}"/>
              </a:ext>
            </a:extLst>
          </p:cNvPr>
          <p:cNvSpPr txBox="1"/>
          <p:nvPr/>
        </p:nvSpPr>
        <p:spPr>
          <a:xfrm>
            <a:off x="2457032" y="1868200"/>
            <a:ext cx="4903307" cy="523220"/>
          </a:xfrm>
          <a:prstGeom prst="rect">
            <a:avLst/>
          </a:prstGeom>
          <a:noFill/>
        </p:spPr>
        <p:txBody>
          <a:bodyPr wrap="square" rtlCol="0">
            <a:spAutoFit/>
          </a:bodyPr>
          <a:lstStyle/>
          <a:p>
            <a:r>
              <a:rPr lang="en-US" sz="2800" dirty="0">
                <a:solidFill>
                  <a:srgbClr val="1B2E5C"/>
                </a:solidFill>
                <a:latin typeface="Helvetica" pitchFamily="2" charset="0"/>
              </a:rPr>
              <a:t>Project Submissions to Date</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200" y="681037"/>
            <a:ext cx="7540486" cy="607890"/>
          </a:xfrm>
        </p:spPr>
        <p:txBody>
          <a:bodyPr>
            <a:normAutofit/>
          </a:bodyPr>
          <a:lstStyle/>
          <a:p>
            <a:r>
              <a:rPr lang="en-US" dirty="0"/>
              <a:t>Program Metrics</a:t>
            </a:r>
          </a:p>
        </p:txBody>
      </p:sp>
      <p:sp>
        <p:nvSpPr>
          <p:cNvPr id="22" name="TextBox 21">
            <a:extLst>
              <a:ext uri="{FF2B5EF4-FFF2-40B4-BE49-F238E27FC236}">
                <a16:creationId xmlns:a16="http://schemas.microsoft.com/office/drawing/2014/main" id="{53FEC466-85B2-12DE-584A-D26891CE533A}"/>
              </a:ext>
            </a:extLst>
          </p:cNvPr>
          <p:cNvSpPr txBox="1"/>
          <p:nvPr/>
        </p:nvSpPr>
        <p:spPr>
          <a:xfrm>
            <a:off x="1770821" y="2667402"/>
            <a:ext cx="927652" cy="707886"/>
          </a:xfrm>
          <a:prstGeom prst="rect">
            <a:avLst/>
          </a:prstGeom>
          <a:noFill/>
        </p:spPr>
        <p:txBody>
          <a:bodyPr wrap="square" rtlCol="0">
            <a:spAutoFit/>
          </a:bodyPr>
          <a:lstStyle/>
          <a:p>
            <a:r>
              <a:rPr lang="en-US" sz="4000" b="1" dirty="0">
                <a:solidFill>
                  <a:srgbClr val="1B2E5C"/>
                </a:solidFill>
                <a:latin typeface="Helvetica" pitchFamily="2" charset="0"/>
              </a:rPr>
              <a:t>33</a:t>
            </a:r>
          </a:p>
        </p:txBody>
      </p:sp>
      <p:sp>
        <p:nvSpPr>
          <p:cNvPr id="23" name="TextBox 22">
            <a:extLst>
              <a:ext uri="{FF2B5EF4-FFF2-40B4-BE49-F238E27FC236}">
                <a16:creationId xmlns:a16="http://schemas.microsoft.com/office/drawing/2014/main" id="{6C109127-0B63-E0E5-0EE1-6E7DA08C242C}"/>
              </a:ext>
            </a:extLst>
          </p:cNvPr>
          <p:cNvSpPr txBox="1"/>
          <p:nvPr/>
        </p:nvSpPr>
        <p:spPr>
          <a:xfrm>
            <a:off x="2464902" y="2786239"/>
            <a:ext cx="4187688" cy="523220"/>
          </a:xfrm>
          <a:prstGeom prst="rect">
            <a:avLst/>
          </a:prstGeom>
          <a:noFill/>
        </p:spPr>
        <p:txBody>
          <a:bodyPr wrap="square" rtlCol="0">
            <a:spAutoFit/>
          </a:bodyPr>
          <a:lstStyle/>
          <a:p>
            <a:r>
              <a:rPr lang="en-US" sz="2800">
                <a:solidFill>
                  <a:srgbClr val="1B2E5C"/>
                </a:solidFill>
                <a:latin typeface="Helvetica" pitchFamily="2" charset="0"/>
              </a:rPr>
              <a:t>Projects Approved</a:t>
            </a:r>
          </a:p>
        </p:txBody>
      </p:sp>
      <p:sp>
        <p:nvSpPr>
          <p:cNvPr id="24" name="TextBox 23">
            <a:extLst>
              <a:ext uri="{FF2B5EF4-FFF2-40B4-BE49-F238E27FC236}">
                <a16:creationId xmlns:a16="http://schemas.microsoft.com/office/drawing/2014/main" id="{70C0C82E-C2A3-39F0-7B81-7CDD120A61C7}"/>
              </a:ext>
            </a:extLst>
          </p:cNvPr>
          <p:cNvSpPr txBox="1"/>
          <p:nvPr/>
        </p:nvSpPr>
        <p:spPr>
          <a:xfrm>
            <a:off x="1762952" y="4487149"/>
            <a:ext cx="927652" cy="707886"/>
          </a:xfrm>
          <a:prstGeom prst="rect">
            <a:avLst/>
          </a:prstGeom>
          <a:noFill/>
        </p:spPr>
        <p:txBody>
          <a:bodyPr wrap="square" rtlCol="0">
            <a:spAutoFit/>
          </a:bodyPr>
          <a:lstStyle/>
          <a:p>
            <a:pPr algn="ctr"/>
            <a:r>
              <a:rPr lang="en-US" sz="4000" b="1" dirty="0">
                <a:solidFill>
                  <a:srgbClr val="1B2E5C"/>
                </a:solidFill>
                <a:latin typeface="Helvetica" pitchFamily="2" charset="0"/>
              </a:rPr>
              <a:t>6</a:t>
            </a:r>
          </a:p>
        </p:txBody>
      </p:sp>
      <p:sp>
        <p:nvSpPr>
          <p:cNvPr id="25" name="TextBox 24">
            <a:extLst>
              <a:ext uri="{FF2B5EF4-FFF2-40B4-BE49-F238E27FC236}">
                <a16:creationId xmlns:a16="http://schemas.microsoft.com/office/drawing/2014/main" id="{0F46E75B-3DCD-927A-951E-3829C12D0EEC}"/>
              </a:ext>
            </a:extLst>
          </p:cNvPr>
          <p:cNvSpPr txBox="1"/>
          <p:nvPr/>
        </p:nvSpPr>
        <p:spPr>
          <a:xfrm>
            <a:off x="2457033" y="4605986"/>
            <a:ext cx="4903306" cy="523220"/>
          </a:xfrm>
          <a:prstGeom prst="rect">
            <a:avLst/>
          </a:prstGeom>
          <a:noFill/>
        </p:spPr>
        <p:txBody>
          <a:bodyPr wrap="square" rtlCol="0">
            <a:spAutoFit/>
          </a:bodyPr>
          <a:lstStyle/>
          <a:p>
            <a:r>
              <a:rPr lang="en-US" sz="2800" dirty="0">
                <a:solidFill>
                  <a:srgbClr val="1B2E5C"/>
                </a:solidFill>
                <a:latin typeface="Helvetica" pitchFamily="2" charset="0"/>
              </a:rPr>
              <a:t>Submissions July-August</a:t>
            </a:r>
          </a:p>
        </p:txBody>
      </p:sp>
      <p:sp>
        <p:nvSpPr>
          <p:cNvPr id="26" name="TextBox 25">
            <a:extLst>
              <a:ext uri="{FF2B5EF4-FFF2-40B4-BE49-F238E27FC236}">
                <a16:creationId xmlns:a16="http://schemas.microsoft.com/office/drawing/2014/main" id="{A2BBBD1E-8C69-5585-FA81-F05D637266E1}"/>
              </a:ext>
            </a:extLst>
          </p:cNvPr>
          <p:cNvSpPr txBox="1"/>
          <p:nvPr/>
        </p:nvSpPr>
        <p:spPr>
          <a:xfrm>
            <a:off x="1777865" y="3588569"/>
            <a:ext cx="927652" cy="707886"/>
          </a:xfrm>
          <a:prstGeom prst="rect">
            <a:avLst/>
          </a:prstGeom>
          <a:noFill/>
        </p:spPr>
        <p:txBody>
          <a:bodyPr wrap="square" rtlCol="0">
            <a:spAutoFit/>
          </a:bodyPr>
          <a:lstStyle/>
          <a:p>
            <a:r>
              <a:rPr lang="en-US" sz="4000" b="1" dirty="0">
                <a:solidFill>
                  <a:srgbClr val="1B2E5C"/>
                </a:solidFill>
                <a:latin typeface="Helvetica" pitchFamily="2" charset="0"/>
              </a:rPr>
              <a:t>13</a:t>
            </a:r>
          </a:p>
        </p:txBody>
      </p:sp>
      <p:sp>
        <p:nvSpPr>
          <p:cNvPr id="27" name="TextBox 26">
            <a:extLst>
              <a:ext uri="{FF2B5EF4-FFF2-40B4-BE49-F238E27FC236}">
                <a16:creationId xmlns:a16="http://schemas.microsoft.com/office/drawing/2014/main" id="{605D333B-53D2-A040-BB0C-96872D3320D1}"/>
              </a:ext>
            </a:extLst>
          </p:cNvPr>
          <p:cNvSpPr txBox="1"/>
          <p:nvPr/>
        </p:nvSpPr>
        <p:spPr>
          <a:xfrm>
            <a:off x="2471946" y="3707406"/>
            <a:ext cx="4187688" cy="523220"/>
          </a:xfrm>
          <a:prstGeom prst="rect">
            <a:avLst/>
          </a:prstGeom>
          <a:noFill/>
        </p:spPr>
        <p:txBody>
          <a:bodyPr wrap="square" rtlCol="0">
            <a:spAutoFit/>
          </a:bodyPr>
          <a:lstStyle/>
          <a:p>
            <a:r>
              <a:rPr lang="en-US" sz="2800">
                <a:solidFill>
                  <a:srgbClr val="1B2E5C"/>
                </a:solidFill>
                <a:latin typeface="Helvetica" pitchFamily="2" charset="0"/>
              </a:rPr>
              <a:t>Pre-Inspection</a:t>
            </a:r>
          </a:p>
        </p:txBody>
      </p:sp>
      <p:pic>
        <p:nvPicPr>
          <p:cNvPr id="31" name="Graphic 30" descr="Inbox Check outline">
            <a:extLst>
              <a:ext uri="{FF2B5EF4-FFF2-40B4-BE49-F238E27FC236}">
                <a16:creationId xmlns:a16="http://schemas.microsoft.com/office/drawing/2014/main" id="{8AC78A24-A4FF-68C4-475A-64D80F2ACF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2554326"/>
            <a:ext cx="914400" cy="914400"/>
          </a:xfrm>
          <a:prstGeom prst="rect">
            <a:avLst/>
          </a:prstGeom>
        </p:spPr>
      </p:pic>
      <p:pic>
        <p:nvPicPr>
          <p:cNvPr id="33" name="Graphic 32" descr="Clipboard Partially Checked outline">
            <a:extLst>
              <a:ext uri="{FF2B5EF4-FFF2-40B4-BE49-F238E27FC236}">
                <a16:creationId xmlns:a16="http://schemas.microsoft.com/office/drawing/2014/main" id="{71CAC7E0-3699-F030-6469-52AFD3D567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156" y="4425266"/>
            <a:ext cx="914400" cy="914400"/>
          </a:xfrm>
          <a:prstGeom prst="rect">
            <a:avLst/>
          </a:prstGeom>
        </p:spPr>
      </p:pic>
      <p:pic>
        <p:nvPicPr>
          <p:cNvPr id="35" name="Graphic 34" descr="Magnifying glass outline">
            <a:extLst>
              <a:ext uri="{FF2B5EF4-FFF2-40B4-BE49-F238E27FC236}">
                <a16:creationId xmlns:a16="http://schemas.microsoft.com/office/drawing/2014/main" id="{412DC8CA-9EA1-5154-6F2A-11B12BF807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712" y="3515249"/>
            <a:ext cx="803478" cy="803478"/>
          </a:xfrm>
          <a:prstGeom prst="rect">
            <a:avLst/>
          </a:prstGeom>
        </p:spPr>
      </p:pic>
      <p:pic>
        <p:nvPicPr>
          <p:cNvPr id="38" name="Graphic 37" descr="Internet outline">
            <a:extLst>
              <a:ext uri="{FF2B5EF4-FFF2-40B4-BE49-F238E27FC236}">
                <a16:creationId xmlns:a16="http://schemas.microsoft.com/office/drawing/2014/main" id="{D10411EC-F1DF-3639-A94D-4B1506F37B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4518" y="1633331"/>
            <a:ext cx="914400" cy="914400"/>
          </a:xfrm>
          <a:prstGeom prst="rect">
            <a:avLst/>
          </a:prstGeom>
        </p:spPr>
      </p:pic>
      <p:sp>
        <p:nvSpPr>
          <p:cNvPr id="5" name="TextBox 4">
            <a:extLst>
              <a:ext uri="{FF2B5EF4-FFF2-40B4-BE49-F238E27FC236}">
                <a16:creationId xmlns:a16="http://schemas.microsoft.com/office/drawing/2014/main" id="{F63FEF51-F5A0-78DC-807F-3EE1C4358BE3}"/>
              </a:ext>
            </a:extLst>
          </p:cNvPr>
          <p:cNvSpPr txBox="1"/>
          <p:nvPr/>
        </p:nvSpPr>
        <p:spPr>
          <a:xfrm>
            <a:off x="747996" y="5568696"/>
            <a:ext cx="2441518" cy="707886"/>
          </a:xfrm>
          <a:prstGeom prst="rect">
            <a:avLst/>
          </a:prstGeom>
          <a:noFill/>
        </p:spPr>
        <p:txBody>
          <a:bodyPr wrap="square" rtlCol="0">
            <a:spAutoFit/>
          </a:bodyPr>
          <a:lstStyle/>
          <a:p>
            <a:r>
              <a:rPr lang="en-US" sz="4000" b="1" dirty="0">
                <a:solidFill>
                  <a:schemeClr val="bg1">
                    <a:lumMod val="95000"/>
                  </a:schemeClr>
                </a:solidFill>
                <a:latin typeface="Helvetica" pitchFamily="2" charset="0"/>
              </a:rPr>
              <a:t>$409,450</a:t>
            </a:r>
          </a:p>
        </p:txBody>
      </p:sp>
      <p:sp>
        <p:nvSpPr>
          <p:cNvPr id="6" name="TextBox 5">
            <a:extLst>
              <a:ext uri="{FF2B5EF4-FFF2-40B4-BE49-F238E27FC236}">
                <a16:creationId xmlns:a16="http://schemas.microsoft.com/office/drawing/2014/main" id="{2611ABF1-D0DF-8E82-DE76-3CF421BCDECD}"/>
              </a:ext>
            </a:extLst>
          </p:cNvPr>
          <p:cNvSpPr txBox="1"/>
          <p:nvPr/>
        </p:nvSpPr>
        <p:spPr>
          <a:xfrm>
            <a:off x="3189514" y="5468215"/>
            <a:ext cx="3864429" cy="830997"/>
          </a:xfrm>
          <a:prstGeom prst="rect">
            <a:avLst/>
          </a:prstGeom>
          <a:noFill/>
        </p:spPr>
        <p:txBody>
          <a:bodyPr wrap="square" rtlCol="0">
            <a:spAutoFit/>
          </a:bodyPr>
          <a:lstStyle/>
          <a:p>
            <a:r>
              <a:rPr lang="en-US" sz="2400" dirty="0">
                <a:solidFill>
                  <a:srgbClr val="1B2E5C"/>
                </a:solidFill>
                <a:latin typeface="Helvetica" pitchFamily="2" charset="0"/>
              </a:rPr>
              <a:t>In Reserved Grant Funding for Approved Projects</a:t>
            </a:r>
          </a:p>
        </p:txBody>
      </p:sp>
    </p:spTree>
    <p:extLst>
      <p:ext uri="{BB962C8B-B14F-4D97-AF65-F5344CB8AC3E}">
        <p14:creationId xmlns:p14="http://schemas.microsoft.com/office/powerpoint/2010/main" val="1541797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srcRect l="-195" r="195" b="15854"/>
          <a:stretch/>
        </p:blipFill>
        <p:spPr>
          <a:xfrm flipH="1">
            <a:off x="-1239" y="-1"/>
            <a:ext cx="12193239"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0" y="0"/>
            <a:ext cx="10567370" cy="68580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5</a:t>
            </a:fld>
            <a:endParaRPr lang="en-US"/>
          </a:p>
        </p:txBody>
      </p:sp>
      <p:sp>
        <p:nvSpPr>
          <p:cNvPr id="11" name="TextBox 10">
            <a:extLst>
              <a:ext uri="{FF2B5EF4-FFF2-40B4-BE49-F238E27FC236}">
                <a16:creationId xmlns:a16="http://schemas.microsoft.com/office/drawing/2014/main" id="{162295C8-D238-E2E9-C7FE-0E7C2014CC71}"/>
              </a:ext>
            </a:extLst>
          </p:cNvPr>
          <p:cNvSpPr txBox="1"/>
          <p:nvPr/>
        </p:nvSpPr>
        <p:spPr>
          <a:xfrm>
            <a:off x="1041871" y="6026454"/>
            <a:ext cx="927652" cy="646331"/>
          </a:xfrm>
          <a:prstGeom prst="rect">
            <a:avLst/>
          </a:prstGeom>
          <a:noFill/>
        </p:spPr>
        <p:txBody>
          <a:bodyPr wrap="square" rtlCol="0">
            <a:spAutoFit/>
          </a:bodyPr>
          <a:lstStyle/>
          <a:p>
            <a:r>
              <a:rPr lang="en-US" sz="3600" b="1" dirty="0">
                <a:solidFill>
                  <a:srgbClr val="1B2E5C"/>
                </a:solidFill>
                <a:latin typeface="Helvetica" pitchFamily="2" charset="0"/>
              </a:rPr>
              <a:t>18</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20837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39D6CF-64D5-A5AF-67E0-03C0A772462E}"/>
              </a:ext>
            </a:extLst>
          </p:cNvPr>
          <p:cNvSpPr txBox="1"/>
          <p:nvPr/>
        </p:nvSpPr>
        <p:spPr>
          <a:xfrm>
            <a:off x="1712035" y="6158772"/>
            <a:ext cx="3649320" cy="461665"/>
          </a:xfrm>
          <a:prstGeom prst="rect">
            <a:avLst/>
          </a:prstGeom>
          <a:noFill/>
        </p:spPr>
        <p:txBody>
          <a:bodyPr wrap="square" rtlCol="0">
            <a:spAutoFit/>
          </a:bodyPr>
          <a:lstStyle/>
          <a:p>
            <a:r>
              <a:rPr lang="en-US" sz="2400">
                <a:solidFill>
                  <a:srgbClr val="1B2E5C"/>
                </a:solidFill>
                <a:latin typeface="Helvetica" pitchFamily="2" charset="0"/>
              </a:rPr>
              <a:t>Avocado Rootstock</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563470"/>
            <a:ext cx="8968410" cy="607890"/>
          </a:xfrm>
        </p:spPr>
        <p:txBody>
          <a:bodyPr>
            <a:normAutofit/>
          </a:bodyPr>
          <a:lstStyle/>
          <a:p>
            <a:r>
              <a:rPr lang="en-US"/>
              <a:t>Total Applications by Project Type</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231952" y="1646739"/>
            <a:ext cx="5749803" cy="4645649"/>
          </a:xfrm>
          <a:prstGeom prst="rect">
            <a:avLst/>
          </a:prstGeom>
        </p:spPr>
      </p:pic>
      <p:sp>
        <p:nvSpPr>
          <p:cNvPr id="9" name="TextBox 8">
            <a:extLst>
              <a:ext uri="{FF2B5EF4-FFF2-40B4-BE49-F238E27FC236}">
                <a16:creationId xmlns:a16="http://schemas.microsoft.com/office/drawing/2014/main" id="{A79CCCA7-59E7-7427-66AD-9891E1143154}"/>
              </a:ext>
            </a:extLst>
          </p:cNvPr>
          <p:cNvSpPr txBox="1"/>
          <p:nvPr/>
        </p:nvSpPr>
        <p:spPr>
          <a:xfrm>
            <a:off x="4695556" y="1511707"/>
            <a:ext cx="804493" cy="646331"/>
          </a:xfrm>
          <a:prstGeom prst="rect">
            <a:avLst/>
          </a:prstGeom>
          <a:noFill/>
        </p:spPr>
        <p:txBody>
          <a:bodyPr wrap="square" rtlCol="0">
            <a:spAutoFit/>
          </a:bodyPr>
          <a:lstStyle/>
          <a:p>
            <a:r>
              <a:rPr lang="en-US" sz="3600" b="1" dirty="0">
                <a:solidFill>
                  <a:srgbClr val="1B2E5C"/>
                </a:solidFill>
                <a:latin typeface="Helvetica" pitchFamily="2" charset="0"/>
              </a:rPr>
              <a:t>10</a:t>
            </a:r>
          </a:p>
        </p:txBody>
      </p:sp>
      <p:sp>
        <p:nvSpPr>
          <p:cNvPr id="13" name="TextBox 12">
            <a:extLst>
              <a:ext uri="{FF2B5EF4-FFF2-40B4-BE49-F238E27FC236}">
                <a16:creationId xmlns:a16="http://schemas.microsoft.com/office/drawing/2014/main" id="{D0EAC3DB-4D35-C08E-91C8-9E98F9CA4D44}"/>
              </a:ext>
            </a:extLst>
          </p:cNvPr>
          <p:cNvSpPr txBox="1"/>
          <p:nvPr/>
        </p:nvSpPr>
        <p:spPr>
          <a:xfrm>
            <a:off x="5339242" y="1644025"/>
            <a:ext cx="3649320" cy="461665"/>
          </a:xfrm>
          <a:prstGeom prst="rect">
            <a:avLst/>
          </a:prstGeom>
          <a:noFill/>
        </p:spPr>
        <p:txBody>
          <a:bodyPr wrap="square" rtlCol="0">
            <a:spAutoFit/>
          </a:bodyPr>
          <a:lstStyle/>
          <a:p>
            <a:r>
              <a:rPr lang="en-US" sz="2400" dirty="0">
                <a:solidFill>
                  <a:srgbClr val="1B2E5C"/>
                </a:solidFill>
                <a:latin typeface="Helvetica" pitchFamily="2" charset="0"/>
              </a:rPr>
              <a:t>Crop Conversion</a:t>
            </a:r>
          </a:p>
        </p:txBody>
      </p:sp>
      <p:sp>
        <p:nvSpPr>
          <p:cNvPr id="14" name="TextBox 13">
            <a:extLst>
              <a:ext uri="{FF2B5EF4-FFF2-40B4-BE49-F238E27FC236}">
                <a16:creationId xmlns:a16="http://schemas.microsoft.com/office/drawing/2014/main" id="{1CFB505B-7EC7-DE1E-94BC-94B6E355B95B}"/>
              </a:ext>
            </a:extLst>
          </p:cNvPr>
          <p:cNvSpPr txBox="1"/>
          <p:nvPr/>
        </p:nvSpPr>
        <p:spPr>
          <a:xfrm>
            <a:off x="5127498" y="2509248"/>
            <a:ext cx="512548" cy="646331"/>
          </a:xfrm>
          <a:prstGeom prst="rect">
            <a:avLst/>
          </a:prstGeom>
          <a:noFill/>
        </p:spPr>
        <p:txBody>
          <a:bodyPr wrap="square" rtlCol="0">
            <a:spAutoFit/>
          </a:bodyPr>
          <a:lstStyle/>
          <a:p>
            <a:r>
              <a:rPr lang="en-US" sz="3600" b="1" dirty="0">
                <a:solidFill>
                  <a:srgbClr val="1B2E5C"/>
                </a:solidFill>
                <a:latin typeface="Helvetica" pitchFamily="2" charset="0"/>
              </a:rPr>
              <a:t>6</a:t>
            </a:r>
          </a:p>
        </p:txBody>
      </p:sp>
      <p:sp>
        <p:nvSpPr>
          <p:cNvPr id="15" name="TextBox 14">
            <a:extLst>
              <a:ext uri="{FF2B5EF4-FFF2-40B4-BE49-F238E27FC236}">
                <a16:creationId xmlns:a16="http://schemas.microsoft.com/office/drawing/2014/main" id="{751D0AA9-A424-DC74-10F3-118B9E42DA7A}"/>
              </a:ext>
            </a:extLst>
          </p:cNvPr>
          <p:cNvSpPr txBox="1"/>
          <p:nvPr/>
        </p:nvSpPr>
        <p:spPr>
          <a:xfrm>
            <a:off x="5500050" y="2641566"/>
            <a:ext cx="3649320" cy="461665"/>
          </a:xfrm>
          <a:prstGeom prst="rect">
            <a:avLst/>
          </a:prstGeom>
          <a:noFill/>
        </p:spPr>
        <p:txBody>
          <a:bodyPr wrap="square" rtlCol="0">
            <a:spAutoFit/>
          </a:bodyPr>
          <a:lstStyle/>
          <a:p>
            <a:r>
              <a:rPr lang="en-US" sz="2400">
                <a:solidFill>
                  <a:srgbClr val="1B2E5C"/>
                </a:solidFill>
                <a:latin typeface="Helvetica" pitchFamily="2" charset="0"/>
              </a:rPr>
              <a:t>Avocado Rejuvenation</a:t>
            </a:r>
          </a:p>
        </p:txBody>
      </p:sp>
      <p:sp>
        <p:nvSpPr>
          <p:cNvPr id="16" name="TextBox 15">
            <a:extLst>
              <a:ext uri="{FF2B5EF4-FFF2-40B4-BE49-F238E27FC236}">
                <a16:creationId xmlns:a16="http://schemas.microsoft.com/office/drawing/2014/main" id="{C7587DF2-1FEE-72F0-D1E3-700B7D2D5C5F}"/>
              </a:ext>
            </a:extLst>
          </p:cNvPr>
          <p:cNvSpPr txBox="1"/>
          <p:nvPr/>
        </p:nvSpPr>
        <p:spPr>
          <a:xfrm>
            <a:off x="6095353" y="3073559"/>
            <a:ext cx="512548" cy="646331"/>
          </a:xfrm>
          <a:prstGeom prst="rect">
            <a:avLst/>
          </a:prstGeom>
          <a:noFill/>
        </p:spPr>
        <p:txBody>
          <a:bodyPr wrap="square" rtlCol="0">
            <a:spAutoFit/>
          </a:bodyPr>
          <a:lstStyle/>
          <a:p>
            <a:r>
              <a:rPr lang="en-US" sz="3600" b="1" dirty="0">
                <a:solidFill>
                  <a:srgbClr val="1B2E5C"/>
                </a:solidFill>
                <a:latin typeface="Helvetica" pitchFamily="2" charset="0"/>
              </a:rPr>
              <a:t>5</a:t>
            </a:r>
          </a:p>
        </p:txBody>
      </p:sp>
      <p:sp>
        <p:nvSpPr>
          <p:cNvPr id="19" name="TextBox 18">
            <a:extLst>
              <a:ext uri="{FF2B5EF4-FFF2-40B4-BE49-F238E27FC236}">
                <a16:creationId xmlns:a16="http://schemas.microsoft.com/office/drawing/2014/main" id="{940C15E7-8E58-5F29-A52A-23EABDA77512}"/>
              </a:ext>
            </a:extLst>
          </p:cNvPr>
          <p:cNvSpPr txBox="1"/>
          <p:nvPr/>
        </p:nvSpPr>
        <p:spPr>
          <a:xfrm>
            <a:off x="6467905" y="3205877"/>
            <a:ext cx="3649320" cy="461665"/>
          </a:xfrm>
          <a:prstGeom prst="rect">
            <a:avLst/>
          </a:prstGeom>
          <a:noFill/>
        </p:spPr>
        <p:txBody>
          <a:bodyPr wrap="square" rtlCol="0">
            <a:spAutoFit/>
          </a:bodyPr>
          <a:lstStyle/>
          <a:p>
            <a:r>
              <a:rPr lang="en-US" sz="2400" dirty="0">
                <a:solidFill>
                  <a:srgbClr val="1B2E5C"/>
                </a:solidFill>
                <a:latin typeface="Helvetica" pitchFamily="2" charset="0"/>
              </a:rPr>
              <a:t>Soil Moisture Sensors</a:t>
            </a:r>
          </a:p>
        </p:txBody>
      </p:sp>
      <p:sp>
        <p:nvSpPr>
          <p:cNvPr id="28" name="TextBox 27">
            <a:extLst>
              <a:ext uri="{FF2B5EF4-FFF2-40B4-BE49-F238E27FC236}">
                <a16:creationId xmlns:a16="http://schemas.microsoft.com/office/drawing/2014/main" id="{42648A97-09F0-4308-F6F6-E50243100B40}"/>
              </a:ext>
            </a:extLst>
          </p:cNvPr>
          <p:cNvSpPr txBox="1"/>
          <p:nvPr/>
        </p:nvSpPr>
        <p:spPr>
          <a:xfrm>
            <a:off x="6127780" y="3634292"/>
            <a:ext cx="512548" cy="646331"/>
          </a:xfrm>
          <a:prstGeom prst="rect">
            <a:avLst/>
          </a:prstGeom>
          <a:noFill/>
        </p:spPr>
        <p:txBody>
          <a:bodyPr wrap="square" rtlCol="0">
            <a:spAutoFit/>
          </a:bodyPr>
          <a:lstStyle/>
          <a:p>
            <a:r>
              <a:rPr lang="en-US" sz="3600" b="1" dirty="0">
                <a:solidFill>
                  <a:srgbClr val="1B2E5C"/>
                </a:solidFill>
                <a:latin typeface="Helvetica" pitchFamily="2" charset="0"/>
              </a:rPr>
              <a:t>4</a:t>
            </a:r>
          </a:p>
        </p:txBody>
      </p:sp>
      <p:sp>
        <p:nvSpPr>
          <p:cNvPr id="29" name="TextBox 28">
            <a:extLst>
              <a:ext uri="{FF2B5EF4-FFF2-40B4-BE49-F238E27FC236}">
                <a16:creationId xmlns:a16="http://schemas.microsoft.com/office/drawing/2014/main" id="{066D8BE9-AE4C-1303-7962-501905E5E5B0}"/>
              </a:ext>
            </a:extLst>
          </p:cNvPr>
          <p:cNvSpPr txBox="1"/>
          <p:nvPr/>
        </p:nvSpPr>
        <p:spPr>
          <a:xfrm>
            <a:off x="6500332" y="3766610"/>
            <a:ext cx="3649320" cy="461665"/>
          </a:xfrm>
          <a:prstGeom prst="rect">
            <a:avLst/>
          </a:prstGeom>
          <a:noFill/>
        </p:spPr>
        <p:txBody>
          <a:bodyPr wrap="square" rtlCol="0">
            <a:spAutoFit/>
          </a:bodyPr>
          <a:lstStyle/>
          <a:p>
            <a:r>
              <a:rPr lang="en-US" sz="2400" dirty="0">
                <a:solidFill>
                  <a:srgbClr val="1B2E5C"/>
                </a:solidFill>
                <a:latin typeface="Helvetica" pitchFamily="2" charset="0"/>
              </a:rPr>
              <a:t>Mulching</a:t>
            </a:r>
          </a:p>
        </p:txBody>
      </p:sp>
      <p:sp>
        <p:nvSpPr>
          <p:cNvPr id="30" name="TextBox 29">
            <a:extLst>
              <a:ext uri="{FF2B5EF4-FFF2-40B4-BE49-F238E27FC236}">
                <a16:creationId xmlns:a16="http://schemas.microsoft.com/office/drawing/2014/main" id="{8A4A0157-F27E-AD75-5A5A-E81B1C37BA2D}"/>
              </a:ext>
            </a:extLst>
          </p:cNvPr>
          <p:cNvSpPr txBox="1"/>
          <p:nvPr/>
        </p:nvSpPr>
        <p:spPr>
          <a:xfrm>
            <a:off x="6127780" y="4190886"/>
            <a:ext cx="512548" cy="646331"/>
          </a:xfrm>
          <a:prstGeom prst="rect">
            <a:avLst/>
          </a:prstGeom>
          <a:noFill/>
        </p:spPr>
        <p:txBody>
          <a:bodyPr wrap="square" rtlCol="0">
            <a:spAutoFit/>
          </a:bodyPr>
          <a:lstStyle/>
          <a:p>
            <a:r>
              <a:rPr lang="en-US" sz="3600" b="1" dirty="0">
                <a:solidFill>
                  <a:srgbClr val="1B2E5C"/>
                </a:solidFill>
                <a:latin typeface="Helvetica" pitchFamily="2" charset="0"/>
              </a:rPr>
              <a:t>3</a:t>
            </a:r>
          </a:p>
        </p:txBody>
      </p:sp>
      <p:sp>
        <p:nvSpPr>
          <p:cNvPr id="32" name="TextBox 31">
            <a:extLst>
              <a:ext uri="{FF2B5EF4-FFF2-40B4-BE49-F238E27FC236}">
                <a16:creationId xmlns:a16="http://schemas.microsoft.com/office/drawing/2014/main" id="{98972A00-2A9F-8E94-058F-0831F3802ED6}"/>
              </a:ext>
            </a:extLst>
          </p:cNvPr>
          <p:cNvSpPr txBox="1"/>
          <p:nvPr/>
        </p:nvSpPr>
        <p:spPr>
          <a:xfrm>
            <a:off x="6500332" y="4323204"/>
            <a:ext cx="3649320" cy="461665"/>
          </a:xfrm>
          <a:prstGeom prst="rect">
            <a:avLst/>
          </a:prstGeom>
          <a:noFill/>
        </p:spPr>
        <p:txBody>
          <a:bodyPr wrap="square" rtlCol="0">
            <a:spAutoFit/>
          </a:bodyPr>
          <a:lstStyle/>
          <a:p>
            <a:r>
              <a:rPr lang="en-US" sz="2400" dirty="0">
                <a:solidFill>
                  <a:srgbClr val="1B2E5C"/>
                </a:solidFill>
                <a:latin typeface="Helvetica" pitchFamily="2" charset="0"/>
              </a:rPr>
              <a:t>Uniformity Improvements</a:t>
            </a:r>
          </a:p>
        </p:txBody>
      </p:sp>
      <p:sp>
        <p:nvSpPr>
          <p:cNvPr id="34" name="TextBox 33">
            <a:extLst>
              <a:ext uri="{FF2B5EF4-FFF2-40B4-BE49-F238E27FC236}">
                <a16:creationId xmlns:a16="http://schemas.microsoft.com/office/drawing/2014/main" id="{38F84B81-E3A3-2E10-604C-98B60DA7F213}"/>
              </a:ext>
            </a:extLst>
          </p:cNvPr>
          <p:cNvSpPr txBox="1"/>
          <p:nvPr/>
        </p:nvSpPr>
        <p:spPr>
          <a:xfrm>
            <a:off x="6135108" y="4736685"/>
            <a:ext cx="512548" cy="646331"/>
          </a:xfrm>
          <a:prstGeom prst="rect">
            <a:avLst/>
          </a:prstGeom>
          <a:noFill/>
        </p:spPr>
        <p:txBody>
          <a:bodyPr wrap="square" rtlCol="0">
            <a:spAutoFit/>
          </a:bodyPr>
          <a:lstStyle/>
          <a:p>
            <a:r>
              <a:rPr lang="en-US" sz="3600" b="1" dirty="0">
                <a:solidFill>
                  <a:srgbClr val="1B2E5C"/>
                </a:solidFill>
                <a:latin typeface="Helvetica" pitchFamily="2" charset="0"/>
              </a:rPr>
              <a:t>3</a:t>
            </a:r>
          </a:p>
        </p:txBody>
      </p:sp>
      <p:sp>
        <p:nvSpPr>
          <p:cNvPr id="37" name="TextBox 36">
            <a:extLst>
              <a:ext uri="{FF2B5EF4-FFF2-40B4-BE49-F238E27FC236}">
                <a16:creationId xmlns:a16="http://schemas.microsoft.com/office/drawing/2014/main" id="{A8311807-8042-009F-67EF-FB9891A7B4E2}"/>
              </a:ext>
            </a:extLst>
          </p:cNvPr>
          <p:cNvSpPr txBox="1"/>
          <p:nvPr/>
        </p:nvSpPr>
        <p:spPr>
          <a:xfrm>
            <a:off x="6507660" y="4869003"/>
            <a:ext cx="3649320" cy="461665"/>
          </a:xfrm>
          <a:prstGeom prst="rect">
            <a:avLst/>
          </a:prstGeom>
          <a:noFill/>
        </p:spPr>
        <p:txBody>
          <a:bodyPr wrap="square" rtlCol="0">
            <a:spAutoFit/>
          </a:bodyPr>
          <a:lstStyle/>
          <a:p>
            <a:r>
              <a:rPr lang="en-US" sz="2400">
                <a:solidFill>
                  <a:srgbClr val="1B2E5C"/>
                </a:solidFill>
                <a:latin typeface="Helvetica" pitchFamily="2" charset="0"/>
              </a:rPr>
              <a:t>Scheduling Automation</a:t>
            </a:r>
          </a:p>
        </p:txBody>
      </p:sp>
      <p:sp>
        <p:nvSpPr>
          <p:cNvPr id="39" name="TextBox 38">
            <a:extLst>
              <a:ext uri="{FF2B5EF4-FFF2-40B4-BE49-F238E27FC236}">
                <a16:creationId xmlns:a16="http://schemas.microsoft.com/office/drawing/2014/main" id="{BB185A1B-3AE7-CE95-9DC6-A176BA2ABA8B}"/>
              </a:ext>
            </a:extLst>
          </p:cNvPr>
          <p:cNvSpPr txBox="1"/>
          <p:nvPr/>
        </p:nvSpPr>
        <p:spPr>
          <a:xfrm>
            <a:off x="6135108" y="5288292"/>
            <a:ext cx="512548" cy="646331"/>
          </a:xfrm>
          <a:prstGeom prst="rect">
            <a:avLst/>
          </a:prstGeom>
          <a:noFill/>
        </p:spPr>
        <p:txBody>
          <a:bodyPr wrap="square" rtlCol="0">
            <a:spAutoFit/>
          </a:bodyPr>
          <a:lstStyle/>
          <a:p>
            <a:r>
              <a:rPr lang="en-US" sz="3600" b="1">
                <a:solidFill>
                  <a:srgbClr val="1B2E5C"/>
                </a:solidFill>
                <a:latin typeface="Helvetica" pitchFamily="2" charset="0"/>
              </a:rPr>
              <a:t>1</a:t>
            </a:r>
          </a:p>
        </p:txBody>
      </p:sp>
      <p:sp>
        <p:nvSpPr>
          <p:cNvPr id="40" name="TextBox 39">
            <a:extLst>
              <a:ext uri="{FF2B5EF4-FFF2-40B4-BE49-F238E27FC236}">
                <a16:creationId xmlns:a16="http://schemas.microsoft.com/office/drawing/2014/main" id="{C21AD9BC-B35C-4EFC-C27D-BE22DB251B6D}"/>
              </a:ext>
            </a:extLst>
          </p:cNvPr>
          <p:cNvSpPr txBox="1"/>
          <p:nvPr/>
        </p:nvSpPr>
        <p:spPr>
          <a:xfrm>
            <a:off x="6507660" y="5420610"/>
            <a:ext cx="3649320" cy="461665"/>
          </a:xfrm>
          <a:prstGeom prst="rect">
            <a:avLst/>
          </a:prstGeom>
          <a:noFill/>
        </p:spPr>
        <p:txBody>
          <a:bodyPr wrap="square" rtlCol="0">
            <a:spAutoFit/>
          </a:bodyPr>
          <a:lstStyle/>
          <a:p>
            <a:r>
              <a:rPr lang="en-US" sz="2400">
                <a:solidFill>
                  <a:srgbClr val="1B2E5C"/>
                </a:solidFill>
                <a:latin typeface="Helvetica" pitchFamily="2" charset="0"/>
              </a:rPr>
              <a:t>Nutrient Management</a:t>
            </a:r>
          </a:p>
        </p:txBody>
      </p:sp>
      <p:sp>
        <p:nvSpPr>
          <p:cNvPr id="41" name="TextBox 40">
            <a:extLst>
              <a:ext uri="{FF2B5EF4-FFF2-40B4-BE49-F238E27FC236}">
                <a16:creationId xmlns:a16="http://schemas.microsoft.com/office/drawing/2014/main" id="{33A17363-86C0-E54B-2359-B52166D543DB}"/>
              </a:ext>
            </a:extLst>
          </p:cNvPr>
          <p:cNvSpPr txBox="1"/>
          <p:nvPr/>
        </p:nvSpPr>
        <p:spPr>
          <a:xfrm>
            <a:off x="6157057" y="5795622"/>
            <a:ext cx="512548" cy="646331"/>
          </a:xfrm>
          <a:prstGeom prst="rect">
            <a:avLst/>
          </a:prstGeom>
          <a:noFill/>
        </p:spPr>
        <p:txBody>
          <a:bodyPr wrap="square" rtlCol="0">
            <a:spAutoFit/>
          </a:bodyPr>
          <a:lstStyle/>
          <a:p>
            <a:r>
              <a:rPr lang="en-US" sz="3600" b="1">
                <a:solidFill>
                  <a:srgbClr val="1B2E5C"/>
                </a:solidFill>
                <a:latin typeface="Helvetica" pitchFamily="2" charset="0"/>
              </a:rPr>
              <a:t>1</a:t>
            </a:r>
          </a:p>
        </p:txBody>
      </p:sp>
      <p:sp>
        <p:nvSpPr>
          <p:cNvPr id="42" name="TextBox 41">
            <a:extLst>
              <a:ext uri="{FF2B5EF4-FFF2-40B4-BE49-F238E27FC236}">
                <a16:creationId xmlns:a16="http://schemas.microsoft.com/office/drawing/2014/main" id="{E06043EF-BD4F-0F80-D1AE-B296709B6DE5}"/>
              </a:ext>
            </a:extLst>
          </p:cNvPr>
          <p:cNvSpPr txBox="1"/>
          <p:nvPr/>
        </p:nvSpPr>
        <p:spPr>
          <a:xfrm>
            <a:off x="6529609" y="5927940"/>
            <a:ext cx="3649320" cy="461665"/>
          </a:xfrm>
          <a:prstGeom prst="rect">
            <a:avLst/>
          </a:prstGeom>
          <a:noFill/>
        </p:spPr>
        <p:txBody>
          <a:bodyPr wrap="square" rtlCol="0">
            <a:spAutoFit/>
          </a:bodyPr>
          <a:lstStyle/>
          <a:p>
            <a:r>
              <a:rPr lang="en-US" sz="2400">
                <a:solidFill>
                  <a:srgbClr val="1B2E5C"/>
                </a:solidFill>
                <a:latin typeface="Helvetica" pitchFamily="2" charset="0"/>
              </a:rPr>
              <a:t>Cover Crops</a:t>
            </a:r>
          </a:p>
        </p:txBody>
      </p:sp>
    </p:spTree>
    <p:extLst>
      <p:ext uri="{BB962C8B-B14F-4D97-AF65-F5344CB8AC3E}">
        <p14:creationId xmlns:p14="http://schemas.microsoft.com/office/powerpoint/2010/main" val="276069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srcRect l="-10" t="25204" r="10"/>
          <a:stretch/>
        </p:blipFill>
        <p:spPr>
          <a:xfrm>
            <a:off x="-1239" y="-1"/>
            <a:ext cx="12225131"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1940011" y="0"/>
            <a:ext cx="9346719" cy="68580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6</a:t>
            </a:fld>
            <a:endParaRPr lang="en-US"/>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20837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563470"/>
            <a:ext cx="8968410" cy="607890"/>
          </a:xfrm>
        </p:spPr>
        <p:txBody>
          <a:bodyPr>
            <a:normAutofit/>
          </a:bodyPr>
          <a:lstStyle/>
          <a:p>
            <a:r>
              <a:rPr lang="en-US" dirty="0"/>
              <a:t>Average Project</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45026" y="409369"/>
            <a:ext cx="8680417" cy="7368816"/>
          </a:xfrm>
          <a:prstGeom prst="rect">
            <a:avLst/>
          </a:prstGeom>
        </p:spPr>
      </p:pic>
      <p:sp>
        <p:nvSpPr>
          <p:cNvPr id="28" name="TextBox 27">
            <a:extLst>
              <a:ext uri="{FF2B5EF4-FFF2-40B4-BE49-F238E27FC236}">
                <a16:creationId xmlns:a16="http://schemas.microsoft.com/office/drawing/2014/main" id="{42648A97-09F0-4308-F6F6-E50243100B40}"/>
              </a:ext>
            </a:extLst>
          </p:cNvPr>
          <p:cNvSpPr txBox="1"/>
          <p:nvPr/>
        </p:nvSpPr>
        <p:spPr>
          <a:xfrm>
            <a:off x="5965420" y="1713716"/>
            <a:ext cx="2316185" cy="646331"/>
          </a:xfrm>
          <a:prstGeom prst="rect">
            <a:avLst/>
          </a:prstGeom>
          <a:noFill/>
        </p:spPr>
        <p:txBody>
          <a:bodyPr wrap="square" rtlCol="0">
            <a:spAutoFit/>
          </a:bodyPr>
          <a:lstStyle/>
          <a:p>
            <a:r>
              <a:rPr lang="en-US" sz="3600" b="1" dirty="0">
                <a:solidFill>
                  <a:srgbClr val="1B2E5C"/>
                </a:solidFill>
                <a:latin typeface="Helvetica" pitchFamily="2" charset="0"/>
              </a:rPr>
              <a:t>1-5 Acres</a:t>
            </a:r>
          </a:p>
        </p:txBody>
      </p:sp>
      <p:sp>
        <p:nvSpPr>
          <p:cNvPr id="29" name="TextBox 28">
            <a:extLst>
              <a:ext uri="{FF2B5EF4-FFF2-40B4-BE49-F238E27FC236}">
                <a16:creationId xmlns:a16="http://schemas.microsoft.com/office/drawing/2014/main" id="{066D8BE9-AE4C-1303-7962-501905E5E5B0}"/>
              </a:ext>
            </a:extLst>
          </p:cNvPr>
          <p:cNvSpPr txBox="1"/>
          <p:nvPr/>
        </p:nvSpPr>
        <p:spPr>
          <a:xfrm>
            <a:off x="5965420" y="2254951"/>
            <a:ext cx="3649320" cy="461665"/>
          </a:xfrm>
          <a:prstGeom prst="rect">
            <a:avLst/>
          </a:prstGeom>
          <a:noFill/>
        </p:spPr>
        <p:txBody>
          <a:bodyPr wrap="square" rtlCol="0">
            <a:spAutoFit/>
          </a:bodyPr>
          <a:lstStyle/>
          <a:p>
            <a:r>
              <a:rPr lang="en-US" sz="2400" dirty="0">
                <a:solidFill>
                  <a:srgbClr val="1B2E5C"/>
                </a:solidFill>
                <a:latin typeface="Helvetica" pitchFamily="2" charset="0"/>
              </a:rPr>
              <a:t>Average Property Size</a:t>
            </a:r>
          </a:p>
        </p:txBody>
      </p:sp>
      <p:sp>
        <p:nvSpPr>
          <p:cNvPr id="4" name="TextBox 3">
            <a:extLst>
              <a:ext uri="{FF2B5EF4-FFF2-40B4-BE49-F238E27FC236}">
                <a16:creationId xmlns:a16="http://schemas.microsoft.com/office/drawing/2014/main" id="{19BE564E-ED35-BA4D-8533-7477258A7725}"/>
              </a:ext>
            </a:extLst>
          </p:cNvPr>
          <p:cNvSpPr txBox="1"/>
          <p:nvPr/>
        </p:nvSpPr>
        <p:spPr>
          <a:xfrm>
            <a:off x="6280261" y="3441899"/>
            <a:ext cx="4325125" cy="646331"/>
          </a:xfrm>
          <a:prstGeom prst="rect">
            <a:avLst/>
          </a:prstGeom>
          <a:noFill/>
        </p:spPr>
        <p:txBody>
          <a:bodyPr wrap="square" rtlCol="0">
            <a:spAutoFit/>
          </a:bodyPr>
          <a:lstStyle/>
          <a:p>
            <a:r>
              <a:rPr lang="en-US" sz="3600" b="1" dirty="0">
                <a:solidFill>
                  <a:srgbClr val="1B2E5C"/>
                </a:solidFill>
                <a:latin typeface="Helvetica" pitchFamily="2" charset="0"/>
              </a:rPr>
              <a:t>Average Rebate</a:t>
            </a:r>
          </a:p>
        </p:txBody>
      </p:sp>
      <p:sp>
        <p:nvSpPr>
          <p:cNvPr id="6" name="TextBox 5">
            <a:extLst>
              <a:ext uri="{FF2B5EF4-FFF2-40B4-BE49-F238E27FC236}">
                <a16:creationId xmlns:a16="http://schemas.microsoft.com/office/drawing/2014/main" id="{BCDA1919-2656-39A7-0828-D7246CEE4B2B}"/>
              </a:ext>
            </a:extLst>
          </p:cNvPr>
          <p:cNvSpPr txBox="1"/>
          <p:nvPr/>
        </p:nvSpPr>
        <p:spPr>
          <a:xfrm>
            <a:off x="6280261" y="3983134"/>
            <a:ext cx="4893535" cy="830997"/>
          </a:xfrm>
          <a:prstGeom prst="rect">
            <a:avLst/>
          </a:prstGeom>
          <a:noFill/>
        </p:spPr>
        <p:txBody>
          <a:bodyPr wrap="square" rtlCol="0">
            <a:spAutoFit/>
          </a:bodyPr>
          <a:lstStyle/>
          <a:p>
            <a:r>
              <a:rPr lang="en-US" sz="2400" dirty="0">
                <a:solidFill>
                  <a:srgbClr val="1B2E5C"/>
                </a:solidFill>
                <a:latin typeface="Helvetica" pitchFamily="2" charset="0"/>
              </a:rPr>
              <a:t>$15-45K Crop Conversion</a:t>
            </a:r>
            <a:br>
              <a:rPr lang="en-US" sz="2400" dirty="0">
                <a:solidFill>
                  <a:srgbClr val="1B2E5C"/>
                </a:solidFill>
                <a:latin typeface="Helvetica" pitchFamily="2" charset="0"/>
              </a:rPr>
            </a:br>
            <a:r>
              <a:rPr lang="en-US" sz="2400" dirty="0">
                <a:solidFill>
                  <a:srgbClr val="1B2E5C"/>
                </a:solidFill>
                <a:latin typeface="Helvetica" pitchFamily="2" charset="0"/>
              </a:rPr>
              <a:t>$9-45K Avocado Rootstock </a:t>
            </a:r>
          </a:p>
        </p:txBody>
      </p:sp>
      <p:sp>
        <p:nvSpPr>
          <p:cNvPr id="8" name="TextBox 7">
            <a:extLst>
              <a:ext uri="{FF2B5EF4-FFF2-40B4-BE49-F238E27FC236}">
                <a16:creationId xmlns:a16="http://schemas.microsoft.com/office/drawing/2014/main" id="{6F147CA9-0564-564E-B3C1-6C810C77FE63}"/>
              </a:ext>
            </a:extLst>
          </p:cNvPr>
          <p:cNvSpPr txBox="1"/>
          <p:nvPr/>
        </p:nvSpPr>
        <p:spPr>
          <a:xfrm>
            <a:off x="5308061" y="5445731"/>
            <a:ext cx="5264029" cy="646331"/>
          </a:xfrm>
          <a:prstGeom prst="rect">
            <a:avLst/>
          </a:prstGeom>
          <a:noFill/>
        </p:spPr>
        <p:txBody>
          <a:bodyPr wrap="square" rtlCol="0">
            <a:spAutoFit/>
          </a:bodyPr>
          <a:lstStyle/>
          <a:p>
            <a:r>
              <a:rPr lang="en-US" sz="3600" b="1" dirty="0">
                <a:solidFill>
                  <a:srgbClr val="1B2E5C"/>
                </a:solidFill>
                <a:latin typeface="Helvetica" pitchFamily="2" charset="0"/>
              </a:rPr>
              <a:t>45% of Applications</a:t>
            </a:r>
          </a:p>
        </p:txBody>
      </p:sp>
      <p:sp>
        <p:nvSpPr>
          <p:cNvPr id="17" name="TextBox 16">
            <a:extLst>
              <a:ext uri="{FF2B5EF4-FFF2-40B4-BE49-F238E27FC236}">
                <a16:creationId xmlns:a16="http://schemas.microsoft.com/office/drawing/2014/main" id="{C094E474-7142-C338-BD10-270F353387B5}"/>
              </a:ext>
            </a:extLst>
          </p:cNvPr>
          <p:cNvSpPr txBox="1"/>
          <p:nvPr/>
        </p:nvSpPr>
        <p:spPr>
          <a:xfrm>
            <a:off x="5308061" y="5986966"/>
            <a:ext cx="5696779" cy="461665"/>
          </a:xfrm>
          <a:prstGeom prst="rect">
            <a:avLst/>
          </a:prstGeom>
          <a:noFill/>
        </p:spPr>
        <p:txBody>
          <a:bodyPr wrap="square" rtlCol="0">
            <a:spAutoFit/>
          </a:bodyPr>
          <a:lstStyle/>
          <a:p>
            <a:r>
              <a:rPr lang="en-US" sz="2400" dirty="0">
                <a:solidFill>
                  <a:srgbClr val="1B2E5C"/>
                </a:solidFill>
                <a:latin typeface="Helvetica" pitchFamily="2" charset="0"/>
              </a:rPr>
              <a:t>Customers with Multiple Rebate Types</a:t>
            </a:r>
          </a:p>
        </p:txBody>
      </p:sp>
      <p:pic>
        <p:nvPicPr>
          <p:cNvPr id="18" name="Picture 17">
            <a:extLst>
              <a:ext uri="{FF2B5EF4-FFF2-40B4-BE49-F238E27FC236}">
                <a16:creationId xmlns:a16="http://schemas.microsoft.com/office/drawing/2014/main" id="{D4288B05-7812-40F7-E420-69BD8170AF2E}"/>
              </a:ext>
            </a:extLst>
          </p:cNvPr>
          <p:cNvPicPr>
            <a:picLocks noChangeAspect="1"/>
          </p:cNvPicPr>
          <p:nvPr/>
        </p:nvPicPr>
        <p:blipFill>
          <a:blip r:embed="rId4"/>
          <a:srcRect/>
          <a:stretch/>
        </p:blipFill>
        <p:spPr>
          <a:xfrm>
            <a:off x="-29943" y="409369"/>
            <a:ext cx="8680417" cy="7368816"/>
          </a:xfrm>
          <a:prstGeom prst="rect">
            <a:avLst/>
          </a:prstGeom>
        </p:spPr>
      </p:pic>
    </p:spTree>
    <p:extLst>
      <p:ext uri="{BB962C8B-B14F-4D97-AF65-F5344CB8AC3E}">
        <p14:creationId xmlns:p14="http://schemas.microsoft.com/office/powerpoint/2010/main" val="1397244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Customer Service </a:t>
            </a:r>
            <a:br>
              <a:rPr lang="en-US"/>
            </a:br>
            <a:r>
              <a:rPr lang="en-US"/>
              <a:t>Call Metrics</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7</a:t>
            </a:fld>
            <a:endParaRPr lang="en-US"/>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a:p>
        </p:txBody>
      </p:sp>
      <p:sp>
        <p:nvSpPr>
          <p:cNvPr id="3" name="Footer Placeholder 3">
            <a:extLst>
              <a:ext uri="{FF2B5EF4-FFF2-40B4-BE49-F238E27FC236}">
                <a16:creationId xmlns:a16="http://schemas.microsoft.com/office/drawing/2014/main" id="{F267652A-FB9F-4A7E-514C-D4B879F58287}"/>
              </a:ext>
            </a:extLst>
          </p:cNvPr>
          <p:cNvSpPr>
            <a:spLocks noGrp="1"/>
          </p:cNvSpPr>
          <p:nvPr>
            <p:ph type="ftr" sz="quarter" idx="11"/>
          </p:nvPr>
        </p:nvSpPr>
        <p:spPr>
          <a:xfrm>
            <a:off x="6709719" y="6348536"/>
            <a:ext cx="4644081" cy="365125"/>
          </a:xfrm>
        </p:spPr>
        <p:txBody>
          <a:bodyPr/>
          <a:lstStyle/>
          <a:p>
            <a:r>
              <a:rPr lang="en-US"/>
              <a:t>Communications &amp; Customer Service Meeting</a:t>
            </a:r>
            <a:r>
              <a:rPr lang="en-US">
                <a:solidFill>
                  <a:srgbClr val="FEBF0F"/>
                </a:solidFill>
              </a:rPr>
              <a:t> | </a:t>
            </a:r>
            <a:r>
              <a:rPr lang="en-US"/>
              <a:t>August 2024</a:t>
            </a:r>
          </a:p>
        </p:txBody>
      </p:sp>
    </p:spTree>
    <p:extLst>
      <p:ext uri="{BB962C8B-B14F-4D97-AF65-F5344CB8AC3E}">
        <p14:creationId xmlns:p14="http://schemas.microsoft.com/office/powerpoint/2010/main" val="367257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3900-F3FC-C995-DCC7-9129F800C19F}"/>
              </a:ext>
            </a:extLst>
          </p:cNvPr>
          <p:cNvSpPr>
            <a:spLocks noGrp="1"/>
          </p:cNvSpPr>
          <p:nvPr>
            <p:ph type="title"/>
          </p:nvPr>
        </p:nvSpPr>
        <p:spPr/>
        <p:txBody>
          <a:bodyPr/>
          <a:lstStyle/>
          <a:p>
            <a:r>
              <a:rPr lang="en-US"/>
              <a:t>Average Hold Time: May – July 2024 </a:t>
            </a:r>
          </a:p>
        </p:txBody>
      </p:sp>
      <p:sp>
        <p:nvSpPr>
          <p:cNvPr id="4" name="Slide Number Placeholder 3">
            <a:extLst>
              <a:ext uri="{FF2B5EF4-FFF2-40B4-BE49-F238E27FC236}">
                <a16:creationId xmlns:a16="http://schemas.microsoft.com/office/drawing/2014/main" id="{8BA55B9E-29D2-2AFB-CBDB-68DFF19A1ADA}"/>
              </a:ext>
            </a:extLst>
          </p:cNvPr>
          <p:cNvSpPr>
            <a:spLocks noGrp="1"/>
          </p:cNvSpPr>
          <p:nvPr>
            <p:ph type="sldNum" sz="quarter" idx="12"/>
          </p:nvPr>
        </p:nvSpPr>
        <p:spPr/>
        <p:txBody>
          <a:bodyPr/>
          <a:lstStyle/>
          <a:p>
            <a:fld id="{71B073CA-E1DB-6646-8627-B9A066EC1A46}" type="slidenum">
              <a:rPr lang="en-US" smtClean="0"/>
              <a:t>8</a:t>
            </a:fld>
            <a:endParaRPr lang="en-US"/>
          </a:p>
        </p:txBody>
      </p:sp>
      <p:graphicFrame>
        <p:nvGraphicFramePr>
          <p:cNvPr id="3" name="Chart 2">
            <a:extLst>
              <a:ext uri="{FF2B5EF4-FFF2-40B4-BE49-F238E27FC236}">
                <a16:creationId xmlns:a16="http://schemas.microsoft.com/office/drawing/2014/main" id="{F0C78E57-F384-7C8A-5435-44FEBD313AAA}"/>
              </a:ext>
            </a:extLst>
          </p:cNvPr>
          <p:cNvGraphicFramePr/>
          <p:nvPr>
            <p:extLst>
              <p:ext uri="{D42A27DB-BD31-4B8C-83A1-F6EECF244321}">
                <p14:modId xmlns:p14="http://schemas.microsoft.com/office/powerpoint/2010/main" val="737736503"/>
              </p:ext>
            </p:extLst>
          </p:nvPr>
        </p:nvGraphicFramePr>
        <p:xfrm>
          <a:off x="2032000" y="1120245"/>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6896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5886</TotalTime>
  <Words>1504</Words>
  <Application>Microsoft Macintosh PowerPoint</Application>
  <PresentationFormat>Widescreen</PresentationFormat>
  <Paragraphs>232</Paragraphs>
  <Slides>27</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Helvetica</vt:lpstr>
      <vt:lpstr>Lato</vt:lpstr>
      <vt:lpstr>Open Sans</vt:lpstr>
      <vt:lpstr>Raleway</vt:lpstr>
      <vt:lpstr>RM Connect</vt:lpstr>
      <vt:lpstr>Roboto</vt:lpstr>
      <vt:lpstr>WordVisiCarriageReturn_MSFontService</vt:lpstr>
      <vt:lpstr>Office Theme</vt:lpstr>
      <vt:lpstr>Communications &amp; Customer Service</vt:lpstr>
      <vt:lpstr>Agenda</vt:lpstr>
      <vt:lpstr>CropSWAP Program</vt:lpstr>
      <vt:lpstr>CropSWAP Program</vt:lpstr>
      <vt:lpstr>Program Metrics</vt:lpstr>
      <vt:lpstr>Total Applications by Project Type</vt:lpstr>
      <vt:lpstr>Average Project</vt:lpstr>
      <vt:lpstr>Customer Service  Call Metrics</vt:lpstr>
      <vt:lpstr>Average Hold Time: May – July 2024 </vt:lpstr>
      <vt:lpstr>Average Hold Time: 2023 vs 2024 </vt:lpstr>
      <vt:lpstr>Average Talk Time: May – July 2024</vt:lpstr>
      <vt:lpstr>Average Talk Time: 2023 vs 2024</vt:lpstr>
      <vt:lpstr>Monthly Calls: May – July 2024</vt:lpstr>
      <vt:lpstr>Monthly Calls: 2023 vs 2024</vt:lpstr>
      <vt:lpstr>Community  Events Update</vt:lpstr>
      <vt:lpstr>Thoroughbred Lift Station</vt:lpstr>
      <vt:lpstr>Padre Dam Field Trip</vt:lpstr>
      <vt:lpstr>North County Fire Open House</vt:lpstr>
      <vt:lpstr>Newsletter  Content Planning</vt:lpstr>
      <vt:lpstr>Newsletter Review</vt:lpstr>
      <vt:lpstr>Newsletter Planning</vt:lpstr>
      <vt:lpstr>Public  Communications</vt:lpstr>
      <vt:lpstr>Village News</vt:lpstr>
      <vt:lpstr>Village News</vt:lpstr>
      <vt:lpstr>Village News</vt:lpstr>
      <vt:lpstr>Village News</vt:lpstr>
      <vt:lpstr>Agenda Items for the Next Meeting Tuesday, October 15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Weber</dc:creator>
  <cp:lastModifiedBy>Amanda Weber</cp:lastModifiedBy>
  <cp:revision>38</cp:revision>
  <dcterms:created xsi:type="dcterms:W3CDTF">2023-11-21T00:51:32Z</dcterms:created>
  <dcterms:modified xsi:type="dcterms:W3CDTF">2024-08-20T19:22:24Z</dcterms:modified>
</cp:coreProperties>
</file>