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26"/>
  </p:notesMasterIdLst>
  <p:sldIdLst>
    <p:sldId id="354" r:id="rId2"/>
    <p:sldId id="330" r:id="rId3"/>
    <p:sldId id="373" r:id="rId4"/>
    <p:sldId id="409" r:id="rId5"/>
    <p:sldId id="410" r:id="rId6"/>
    <p:sldId id="401" r:id="rId7"/>
    <p:sldId id="402" r:id="rId8"/>
    <p:sldId id="318" r:id="rId9"/>
    <p:sldId id="359" r:id="rId10"/>
    <p:sldId id="342" r:id="rId11"/>
    <p:sldId id="398" r:id="rId12"/>
    <p:sldId id="399" r:id="rId13"/>
    <p:sldId id="407" r:id="rId14"/>
    <p:sldId id="390" r:id="rId15"/>
    <p:sldId id="403" r:id="rId16"/>
    <p:sldId id="280" r:id="rId17"/>
    <p:sldId id="281" r:id="rId18"/>
    <p:sldId id="404" r:id="rId19"/>
    <p:sldId id="336" r:id="rId20"/>
    <p:sldId id="405" r:id="rId21"/>
    <p:sldId id="365" r:id="rId22"/>
    <p:sldId id="400" r:id="rId23"/>
    <p:sldId id="406" r:id="rId24"/>
    <p:sldId id="26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293E03-0A5E-1EDC-7BA2-0E04136DD7A9}" name="Karleen Harp" initials="KH" userId="S::kharp@rainbowmwd.com::c37dbe31-4bdf-4b68-87b4-d2ec2d2120bb" providerId="AD"/>
  <p188:author id="{B74F024C-8B97-8C13-69F7-CC74AB18EC1B}" name="Jake Wiley" initials="JW" userId="S::jwiley@rainbowmwd.ca.gov::971435c7-3599-4c5f-9e6c-716cf03833c8" providerId="AD"/>
  <p188:author id="{FC383DAE-81F1-F27D-0E69-9B56824BEA7C}" name="Amanda Weber" initials="AW" userId="S::aweber@rainbowmwd.com::b0eca780-b977-4a41-a8f9-2109549d5f8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B2E5C"/>
    <a:srgbClr val="8FC740"/>
    <a:srgbClr val="0966AF"/>
    <a:srgbClr val="204C90"/>
    <a:srgbClr val="5B9349"/>
    <a:srgbClr val="97D8E9"/>
    <a:srgbClr val="FDF9EC"/>
    <a:srgbClr val="FFA82B"/>
    <a:srgbClr val="4FC6E0"/>
    <a:srgbClr val="25D4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4024B2-0A58-8A4C-9F65-CD1818075E52}" v="235" dt="2025-04-22T15:12:18.2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p:restoredTop sz="91596"/>
  </p:normalViewPr>
  <p:slideViewPr>
    <p:cSldViewPr snapToGrid="0">
      <p:cViewPr>
        <p:scale>
          <a:sx n="125" d="100"/>
          <a:sy n="125" d="100"/>
        </p:scale>
        <p:origin x="840"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71399-4CEA-F64B-ADAA-54B0DFF2365F}" type="datetimeFigureOut">
              <a:rPr lang="en-US" smtClean="0"/>
              <a:t>4/15/25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CA2F4D-5C1C-834B-BEFA-52EB684A702C}" type="slidenum">
              <a:rPr lang="en-US" smtClean="0"/>
              <a:t>‹#›</a:t>
            </a:fld>
            <a:endParaRPr lang="en-US"/>
          </a:p>
        </p:txBody>
      </p:sp>
    </p:spTree>
    <p:extLst>
      <p:ext uri="{BB962C8B-B14F-4D97-AF65-F5344CB8AC3E}">
        <p14:creationId xmlns:p14="http://schemas.microsoft.com/office/powerpoint/2010/main" val="209833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DAEE5-01E8-A6FD-19F9-3BD2C87B10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593AE3-0BC1-1AB7-DF1F-82BDCBB61F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A2511A-9416-704C-610D-4A25CC6FFC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F534532-74E1-CBE1-17E8-358440D02824}"/>
              </a:ext>
            </a:extLst>
          </p:cNvPr>
          <p:cNvSpPr>
            <a:spLocks noGrp="1"/>
          </p:cNvSpPr>
          <p:nvPr>
            <p:ph type="sldNum" sz="quarter" idx="5"/>
          </p:nvPr>
        </p:nvSpPr>
        <p:spPr/>
        <p:txBody>
          <a:bodyPr/>
          <a:lstStyle/>
          <a:p>
            <a:fld id="{C7CA2F4D-5C1C-834B-BEFA-52EB684A702C}" type="slidenum">
              <a:rPr lang="en-US" smtClean="0"/>
              <a:t>2</a:t>
            </a:fld>
            <a:endParaRPr lang="en-US"/>
          </a:p>
        </p:txBody>
      </p:sp>
    </p:spTree>
    <p:extLst>
      <p:ext uri="{BB962C8B-B14F-4D97-AF65-F5344CB8AC3E}">
        <p14:creationId xmlns:p14="http://schemas.microsoft.com/office/powerpoint/2010/main" val="722525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A833E-5669-F08F-D555-C9257CEF1C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E40C8-5A4B-1795-6F79-6FE5217976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FD48E8-4B24-D215-594D-F415BDE497D2}"/>
              </a:ext>
            </a:extLst>
          </p:cNvPr>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B2E5C"/>
                </a:solidFill>
                <a:latin typeface="Aptos" panose="020B0004020202020204" pitchFamily="34" charset="0"/>
              </a:rPr>
              <a:t>Total of 8 staff members, five high school volunteers helped make the event a success.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B2E5C"/>
                </a:solidFill>
                <a:latin typeface="Aptos" panose="020B0004020202020204" pitchFamily="34" charset="0"/>
              </a:rPr>
              <a:t>Volunteers assisted with new corn hole game of what not to flush, then spin to win a prize.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B2E5C"/>
                </a:solidFill>
                <a:latin typeface="Aptos" panose="020B0004020202020204" pitchFamily="34" charset="0"/>
              </a:rPr>
              <a:t>Event prep involves planning, developing collateral, inventory, design of promotional items, space planning, purchasing and organizing products.</a:t>
            </a:r>
            <a:endParaRPr lang="en-US" dirty="0"/>
          </a:p>
        </p:txBody>
      </p:sp>
      <p:sp>
        <p:nvSpPr>
          <p:cNvPr id="4" name="Slide Number Placeholder 3">
            <a:extLst>
              <a:ext uri="{FF2B5EF4-FFF2-40B4-BE49-F238E27FC236}">
                <a16:creationId xmlns:a16="http://schemas.microsoft.com/office/drawing/2014/main" id="{E44B24C1-A17F-8A8C-08BB-67D3DBF757E8}"/>
              </a:ext>
            </a:extLst>
          </p:cNvPr>
          <p:cNvSpPr>
            <a:spLocks noGrp="1"/>
          </p:cNvSpPr>
          <p:nvPr>
            <p:ph type="sldNum" sz="quarter" idx="5"/>
          </p:nvPr>
        </p:nvSpPr>
        <p:spPr/>
        <p:txBody>
          <a:bodyPr/>
          <a:lstStyle/>
          <a:p>
            <a:fld id="{C7CA2F4D-5C1C-834B-BEFA-52EB684A702C}" type="slidenum">
              <a:rPr lang="en-US" smtClean="0"/>
              <a:t>12</a:t>
            </a:fld>
            <a:endParaRPr lang="en-US"/>
          </a:p>
        </p:txBody>
      </p:sp>
    </p:spTree>
    <p:extLst>
      <p:ext uri="{BB962C8B-B14F-4D97-AF65-F5344CB8AC3E}">
        <p14:creationId xmlns:p14="http://schemas.microsoft.com/office/powerpoint/2010/main" val="3131343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82D20-091B-F020-DFF4-14A3F1F92E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8F40EF-CEBC-9C5A-99A9-9FDE16E2DD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7086AB-4E1C-ACBC-E9F0-7BA9889F7562}"/>
              </a:ext>
            </a:extLst>
          </p:cNvPr>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Field trip confirmed, flyers and permission slips to email out next week when students return from Spring Break.</a:t>
            </a:r>
            <a:br>
              <a:rPr lang="en-US" dirty="0"/>
            </a:br>
            <a:r>
              <a:rPr lang="en-US" dirty="0"/>
              <a:t>Sign up for the blood drive on the Rainbow Water website.</a:t>
            </a:r>
          </a:p>
        </p:txBody>
      </p:sp>
      <p:sp>
        <p:nvSpPr>
          <p:cNvPr id="4" name="Slide Number Placeholder 3">
            <a:extLst>
              <a:ext uri="{FF2B5EF4-FFF2-40B4-BE49-F238E27FC236}">
                <a16:creationId xmlns:a16="http://schemas.microsoft.com/office/drawing/2014/main" id="{E481CDE0-A9C9-B567-1BC7-06CE7895030B}"/>
              </a:ext>
            </a:extLst>
          </p:cNvPr>
          <p:cNvSpPr>
            <a:spLocks noGrp="1"/>
          </p:cNvSpPr>
          <p:nvPr>
            <p:ph type="sldNum" sz="quarter" idx="5"/>
          </p:nvPr>
        </p:nvSpPr>
        <p:spPr/>
        <p:txBody>
          <a:bodyPr/>
          <a:lstStyle/>
          <a:p>
            <a:fld id="{C7CA2F4D-5C1C-834B-BEFA-52EB684A702C}" type="slidenum">
              <a:rPr lang="en-US" smtClean="0"/>
              <a:t>13</a:t>
            </a:fld>
            <a:endParaRPr lang="en-US"/>
          </a:p>
        </p:txBody>
      </p:sp>
    </p:spTree>
    <p:extLst>
      <p:ext uri="{BB962C8B-B14F-4D97-AF65-F5344CB8AC3E}">
        <p14:creationId xmlns:p14="http://schemas.microsoft.com/office/powerpoint/2010/main" val="3564192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95E19-D6C4-0BA0-68B7-63F484CF4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26FDCF-8689-6871-151C-87AFBC6640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DFE487-535B-B5FA-7716-BBB55D868A8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7DC47A-7572-1784-771B-41CC8034B757}"/>
              </a:ext>
            </a:extLst>
          </p:cNvPr>
          <p:cNvSpPr>
            <a:spLocks noGrp="1"/>
          </p:cNvSpPr>
          <p:nvPr>
            <p:ph type="sldNum" sz="quarter" idx="5"/>
          </p:nvPr>
        </p:nvSpPr>
        <p:spPr/>
        <p:txBody>
          <a:bodyPr/>
          <a:lstStyle/>
          <a:p>
            <a:fld id="{C7CA2F4D-5C1C-834B-BEFA-52EB684A702C}" type="slidenum">
              <a:rPr lang="en-US" smtClean="0"/>
              <a:t>14</a:t>
            </a:fld>
            <a:endParaRPr lang="en-US"/>
          </a:p>
        </p:txBody>
      </p:sp>
    </p:spTree>
    <p:extLst>
      <p:ext uri="{BB962C8B-B14F-4D97-AF65-F5344CB8AC3E}">
        <p14:creationId xmlns:p14="http://schemas.microsoft.com/office/powerpoint/2010/main" val="3267603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Mutual aid agreement to share resources</a:t>
            </a:r>
          </a:p>
          <a:p>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15</a:t>
            </a:fld>
            <a:endParaRPr lang="en-US"/>
          </a:p>
        </p:txBody>
      </p:sp>
    </p:spTree>
    <p:extLst>
      <p:ext uri="{BB962C8B-B14F-4D97-AF65-F5344CB8AC3E}">
        <p14:creationId xmlns:p14="http://schemas.microsoft.com/office/powerpoint/2010/main" val="2720991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F111D"/>
                </a:solidFill>
                <a:effectLst/>
                <a:highlight>
                  <a:srgbClr val="FFFFFF"/>
                </a:highlight>
                <a:latin typeface="Roboto" panose="020F0502020204030204" pitchFamily="34" charset="0"/>
              </a:rPr>
              <a:t>April: Profile farmers markets, opening of May: Infographic about water quality</a:t>
            </a:r>
            <a:br>
              <a:rPr lang="en-US" b="0" i="0" dirty="0">
                <a:solidFill>
                  <a:srgbClr val="0F111D"/>
                </a:solidFill>
                <a:effectLst/>
                <a:highlight>
                  <a:srgbClr val="FFFFFF"/>
                </a:highlight>
                <a:latin typeface="Roboto" panose="020F0502020204030204" pitchFamily="34" charset="0"/>
              </a:rPr>
            </a:br>
            <a:r>
              <a:rPr lang="en-US" b="0" i="0" dirty="0">
                <a:solidFill>
                  <a:srgbClr val="0F111D"/>
                </a:solidFill>
                <a:effectLst/>
                <a:highlight>
                  <a:srgbClr val="FFFFFF"/>
                </a:highlight>
                <a:latin typeface="Roboto" panose="020F0502020204030204" pitchFamily="34" charset="0"/>
              </a:rPr>
              <a:t>Green gardens workshop: Goodbye Grass, hello garden with rebate info; outdoor leak detection, garden design workshop; keeping rain in the garden; CA Friendly Garden workshop; World of </a:t>
            </a:r>
            <a:r>
              <a:rPr lang="en-US" b="0" i="0" dirty="0" err="1">
                <a:solidFill>
                  <a:srgbClr val="0F111D"/>
                </a:solidFill>
                <a:effectLst/>
                <a:highlight>
                  <a:srgbClr val="FFFFFF"/>
                </a:highlight>
                <a:latin typeface="Roboto" panose="020F0502020204030204" pitchFamily="34" charset="0"/>
              </a:rPr>
              <a:t>Succulentst</a:t>
            </a:r>
            <a:r>
              <a:rPr lang="en-US" b="0" i="0" dirty="0">
                <a:solidFill>
                  <a:srgbClr val="0F111D"/>
                </a:solidFill>
                <a:effectLst/>
                <a:highlight>
                  <a:srgbClr val="FFFFFF"/>
                </a:highlight>
                <a:latin typeface="Roboto" panose="020F0502020204030204" pitchFamily="34" charset="0"/>
              </a:rPr>
              <a:t>; Gardening in the Shade</a:t>
            </a:r>
          </a:p>
          <a:p>
            <a:endParaRPr lang="en-US" b="0" i="0" dirty="0">
              <a:solidFill>
                <a:srgbClr val="0F111D"/>
              </a:solidFill>
              <a:effectLst/>
              <a:highlight>
                <a:srgbClr val="FFFFFF"/>
              </a:highlight>
              <a:latin typeface="Roboto" panose="020F0502020204030204" pitchFamily="34" charset="0"/>
            </a:endParaRPr>
          </a:p>
          <a:p>
            <a:pPr>
              <a:buClr>
                <a:srgbClr val="4FC6E0"/>
              </a:buClr>
            </a:pPr>
            <a:r>
              <a:rPr lang="en-US" b="0" i="0" dirty="0">
                <a:solidFill>
                  <a:srgbClr val="0F111D"/>
                </a:solidFill>
                <a:effectLst/>
                <a:highlight>
                  <a:srgbClr val="FFFFFF"/>
                </a:highlight>
                <a:latin typeface="Roboto" panose="020F0502020204030204" pitchFamily="34" charset="0"/>
              </a:rPr>
              <a:t>JULY: </a:t>
            </a:r>
            <a:r>
              <a:rPr lang="en-US" sz="2200" dirty="0">
                <a:latin typeface="Helvetica"/>
                <a:cs typeface="Helvetica"/>
              </a:rPr>
              <a:t>Keep Your Wastewater System Clean</a:t>
            </a:r>
          </a:p>
          <a:p>
            <a:pPr lvl="1">
              <a:buClr>
                <a:srgbClr val="4FC6E0"/>
              </a:buClr>
            </a:pPr>
            <a:r>
              <a:rPr lang="en-US" sz="1500" dirty="0">
                <a:latin typeface="Helvetica"/>
                <a:cs typeface="Helvetica"/>
              </a:rPr>
              <a:t>Don’t rush to flush: items that contribute to system backups in residential and infrastructure</a:t>
            </a:r>
          </a:p>
          <a:p>
            <a:pPr lvl="1">
              <a:buClr>
                <a:srgbClr val="4FC6E0"/>
              </a:buClr>
            </a:pPr>
            <a:r>
              <a:rPr lang="en-US" sz="1500" dirty="0">
                <a:latin typeface="Helvetica"/>
                <a:cs typeface="Helvetica"/>
              </a:rPr>
              <a:t>Proper disposal of FOGs, food waste and Rx</a:t>
            </a:r>
          </a:p>
          <a:p>
            <a:pPr lvl="1">
              <a:buClr>
                <a:srgbClr val="4FC6E0"/>
              </a:buClr>
            </a:pPr>
            <a:r>
              <a:rPr lang="en-US" sz="1500" dirty="0">
                <a:latin typeface="Helvetica"/>
                <a:cs typeface="Helvetica"/>
              </a:rPr>
              <a:t>Video link on what happens after you flush</a:t>
            </a:r>
          </a:p>
          <a:p>
            <a:endParaRPr lang="en-US" b="0" i="0" dirty="0">
              <a:solidFill>
                <a:srgbClr val="0F111D"/>
              </a:solidFill>
              <a:effectLst/>
              <a:highlight>
                <a:srgbClr val="FFFFFF"/>
              </a:highlight>
              <a:latin typeface="Roboto" panose="020F0502020204030204" pitchFamily="34" charset="0"/>
            </a:endParaRPr>
          </a:p>
        </p:txBody>
      </p:sp>
      <p:sp>
        <p:nvSpPr>
          <p:cNvPr id="4" name="Slide Number Placeholder 3"/>
          <p:cNvSpPr>
            <a:spLocks noGrp="1"/>
          </p:cNvSpPr>
          <p:nvPr>
            <p:ph type="sldNum" sz="quarter" idx="5"/>
          </p:nvPr>
        </p:nvSpPr>
        <p:spPr/>
        <p:txBody>
          <a:bodyPr/>
          <a:lstStyle/>
          <a:p>
            <a:fld id="{C7CA2F4D-5C1C-834B-BEFA-52EB684A702C}" type="slidenum">
              <a:rPr lang="en-US" smtClean="0"/>
              <a:t>16</a:t>
            </a:fld>
            <a:endParaRPr lang="en-US"/>
          </a:p>
        </p:txBody>
      </p:sp>
    </p:spTree>
    <p:extLst>
      <p:ext uri="{BB962C8B-B14F-4D97-AF65-F5344CB8AC3E}">
        <p14:creationId xmlns:p14="http://schemas.microsoft.com/office/powerpoint/2010/main" val="3111900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473BF-92E8-2ECF-D37F-5E626FA352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9FF7B0-194B-8F07-6269-2CAEB3C8E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5F56A3-EAFC-CE12-EFFC-EE336E7D1B9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FC87D6D-EF13-4E5F-1F88-3EC8E26D6A93}"/>
              </a:ext>
            </a:extLst>
          </p:cNvPr>
          <p:cNvSpPr>
            <a:spLocks noGrp="1"/>
          </p:cNvSpPr>
          <p:nvPr>
            <p:ph type="sldNum" sz="quarter" idx="5"/>
          </p:nvPr>
        </p:nvSpPr>
        <p:spPr/>
        <p:txBody>
          <a:bodyPr/>
          <a:lstStyle/>
          <a:p>
            <a:fld id="{C7CA2F4D-5C1C-834B-BEFA-52EB684A702C}" type="slidenum">
              <a:rPr lang="en-US" smtClean="0"/>
              <a:t>17</a:t>
            </a:fld>
            <a:endParaRPr lang="en-US"/>
          </a:p>
        </p:txBody>
      </p:sp>
    </p:spTree>
    <p:extLst>
      <p:ext uri="{BB962C8B-B14F-4D97-AF65-F5344CB8AC3E}">
        <p14:creationId xmlns:p14="http://schemas.microsoft.com/office/powerpoint/2010/main" val="1310897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E9AD6-6733-6698-E86D-2321981750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92C1CE-65F7-82AF-304E-5BE0352327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B9FD84-FC07-9F43-DCDB-5A1A0EE750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0D9C78-BD28-E3C8-9ADE-8C1E3853C7BC}"/>
              </a:ext>
            </a:extLst>
          </p:cNvPr>
          <p:cNvSpPr>
            <a:spLocks noGrp="1"/>
          </p:cNvSpPr>
          <p:nvPr>
            <p:ph type="sldNum" sz="quarter" idx="5"/>
          </p:nvPr>
        </p:nvSpPr>
        <p:spPr/>
        <p:txBody>
          <a:bodyPr/>
          <a:lstStyle/>
          <a:p>
            <a:fld id="{DEE8C93F-5E48-3A40-A373-49DEB476688A}" type="slidenum">
              <a:rPr lang="en-US" smtClean="0"/>
              <a:t>18</a:t>
            </a:fld>
            <a:endParaRPr lang="en-US" dirty="0"/>
          </a:p>
        </p:txBody>
      </p:sp>
    </p:spTree>
    <p:extLst>
      <p:ext uri="{BB962C8B-B14F-4D97-AF65-F5344CB8AC3E}">
        <p14:creationId xmlns:p14="http://schemas.microsoft.com/office/powerpoint/2010/main" val="1342284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F68D4-AFD8-F9B2-D37E-D3E2234286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B8927-A761-ED9E-19D5-B89E811CA4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D6657-3131-2965-9E78-6C7E282DD7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E156ED-B290-2403-B8AC-B088223B5429}"/>
              </a:ext>
            </a:extLst>
          </p:cNvPr>
          <p:cNvSpPr>
            <a:spLocks noGrp="1"/>
          </p:cNvSpPr>
          <p:nvPr>
            <p:ph type="sldNum" sz="quarter" idx="5"/>
          </p:nvPr>
        </p:nvSpPr>
        <p:spPr/>
        <p:txBody>
          <a:bodyPr/>
          <a:lstStyle/>
          <a:p>
            <a:fld id="{C7CA2F4D-5C1C-834B-BEFA-52EB684A702C}" type="slidenum">
              <a:rPr lang="en-US" smtClean="0"/>
              <a:t>19</a:t>
            </a:fld>
            <a:endParaRPr lang="en-US"/>
          </a:p>
        </p:txBody>
      </p:sp>
    </p:spTree>
    <p:extLst>
      <p:ext uri="{BB962C8B-B14F-4D97-AF65-F5344CB8AC3E}">
        <p14:creationId xmlns:p14="http://schemas.microsoft.com/office/powerpoint/2010/main" val="659556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1B92E-3705-325D-7E4A-79099FD216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F9482B-8761-717E-D587-6D5673C6D6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E5B419-B797-473E-31BE-2E53318EBCE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AD13C8-07B8-05A0-E9E8-A79B24C1DAD6}"/>
              </a:ext>
            </a:extLst>
          </p:cNvPr>
          <p:cNvSpPr>
            <a:spLocks noGrp="1"/>
          </p:cNvSpPr>
          <p:nvPr>
            <p:ph type="sldNum" sz="quarter" idx="5"/>
          </p:nvPr>
        </p:nvSpPr>
        <p:spPr/>
        <p:txBody>
          <a:bodyPr/>
          <a:lstStyle/>
          <a:p>
            <a:fld id="{C7CA2F4D-5C1C-834B-BEFA-52EB684A702C}" type="slidenum">
              <a:rPr lang="en-US" smtClean="0"/>
              <a:t>20</a:t>
            </a:fld>
            <a:endParaRPr lang="en-US"/>
          </a:p>
        </p:txBody>
      </p:sp>
    </p:spTree>
    <p:extLst>
      <p:ext uri="{BB962C8B-B14F-4D97-AF65-F5344CB8AC3E}">
        <p14:creationId xmlns:p14="http://schemas.microsoft.com/office/powerpoint/2010/main" val="4247428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6670C-061B-740B-2536-BE0E6B610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257245-F081-0C14-2DF5-59C8DA0810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8870A4-9498-811E-0FC4-96DE98F5D88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B10FD3-2897-8932-9862-8B0CDD7A5889}"/>
              </a:ext>
            </a:extLst>
          </p:cNvPr>
          <p:cNvSpPr>
            <a:spLocks noGrp="1"/>
          </p:cNvSpPr>
          <p:nvPr>
            <p:ph type="sldNum" sz="quarter" idx="5"/>
          </p:nvPr>
        </p:nvSpPr>
        <p:spPr/>
        <p:txBody>
          <a:bodyPr/>
          <a:lstStyle/>
          <a:p>
            <a:fld id="{C7CA2F4D-5C1C-834B-BEFA-52EB684A702C}" type="slidenum">
              <a:rPr lang="en-US" smtClean="0"/>
              <a:t>21</a:t>
            </a:fld>
            <a:endParaRPr lang="en-US"/>
          </a:p>
        </p:txBody>
      </p:sp>
    </p:spTree>
    <p:extLst>
      <p:ext uri="{BB962C8B-B14F-4D97-AF65-F5344CB8AC3E}">
        <p14:creationId xmlns:p14="http://schemas.microsoft.com/office/powerpoint/2010/main" val="2083647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6773B-D513-D698-06C9-59DEF6894E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73BE53-D884-D34B-5920-2E7B26D72F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B917D-22C9-DD32-4CDD-FC2E853D32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Helvetica" pitchFamily="2" charset="0"/>
              </a:rPr>
              <a:t>Goal 4: Share emergency prep info at Wildfire Symposium event, newsletter, rack card, billing message, eblast and website</a:t>
            </a:r>
          </a:p>
          <a:p>
            <a:endParaRPr lang="en-US" dirty="0"/>
          </a:p>
        </p:txBody>
      </p:sp>
      <p:sp>
        <p:nvSpPr>
          <p:cNvPr id="4" name="Slide Number Placeholder 3">
            <a:extLst>
              <a:ext uri="{FF2B5EF4-FFF2-40B4-BE49-F238E27FC236}">
                <a16:creationId xmlns:a16="http://schemas.microsoft.com/office/drawing/2014/main" id="{A98CB4F3-7B1D-EEE8-A094-20E752F13328}"/>
              </a:ext>
            </a:extLst>
          </p:cNvPr>
          <p:cNvSpPr>
            <a:spLocks noGrp="1"/>
          </p:cNvSpPr>
          <p:nvPr>
            <p:ph type="sldNum" sz="quarter" idx="5"/>
          </p:nvPr>
        </p:nvSpPr>
        <p:spPr/>
        <p:txBody>
          <a:bodyPr/>
          <a:lstStyle/>
          <a:p>
            <a:fld id="{C7CA2F4D-5C1C-834B-BEFA-52EB684A702C}" type="slidenum">
              <a:rPr lang="en-US" smtClean="0"/>
              <a:t>3</a:t>
            </a:fld>
            <a:endParaRPr lang="en-US"/>
          </a:p>
        </p:txBody>
      </p:sp>
    </p:spTree>
    <p:extLst>
      <p:ext uri="{BB962C8B-B14F-4D97-AF65-F5344CB8AC3E}">
        <p14:creationId xmlns:p14="http://schemas.microsoft.com/office/powerpoint/2010/main" val="2785481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CA2F4D-5C1C-834B-BEFA-52EB684A702C}" type="slidenum">
              <a:rPr lang="en-US" smtClean="0"/>
              <a:t>23</a:t>
            </a:fld>
            <a:endParaRPr lang="en-US"/>
          </a:p>
        </p:txBody>
      </p:sp>
    </p:spTree>
    <p:extLst>
      <p:ext uri="{BB962C8B-B14F-4D97-AF65-F5344CB8AC3E}">
        <p14:creationId xmlns:p14="http://schemas.microsoft.com/office/powerpoint/2010/main" val="3632017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01ADB-D427-63DE-C81C-AE97149D5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98AA5D-1B3F-FCB7-FE15-32D290F41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9C9FCE-98AC-62F4-30C0-4620444E0E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Helvetica" pitchFamily="2" charset="0"/>
              </a:rPr>
              <a:t>Goal 4: Share emergency prep info at Wildfire Symposium event, newsletter, rack card, billing message, eblast and website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Helvetica" pitchFamily="2" charset="0"/>
              </a:rPr>
              <a:t>In person and virtual workshops in our area from Coastal to SW Riverside County</a:t>
            </a:r>
          </a:p>
          <a:p>
            <a:endParaRPr lang="en-US" dirty="0"/>
          </a:p>
        </p:txBody>
      </p:sp>
      <p:sp>
        <p:nvSpPr>
          <p:cNvPr id="4" name="Slide Number Placeholder 3">
            <a:extLst>
              <a:ext uri="{FF2B5EF4-FFF2-40B4-BE49-F238E27FC236}">
                <a16:creationId xmlns:a16="http://schemas.microsoft.com/office/drawing/2014/main" id="{3BF8F7F0-7D81-DCB6-663F-48C5CCC90FD2}"/>
              </a:ext>
            </a:extLst>
          </p:cNvPr>
          <p:cNvSpPr>
            <a:spLocks noGrp="1"/>
          </p:cNvSpPr>
          <p:nvPr>
            <p:ph type="sldNum" sz="quarter" idx="5"/>
          </p:nvPr>
        </p:nvSpPr>
        <p:spPr/>
        <p:txBody>
          <a:bodyPr/>
          <a:lstStyle/>
          <a:p>
            <a:fld id="{C7CA2F4D-5C1C-834B-BEFA-52EB684A702C}" type="slidenum">
              <a:rPr lang="en-US" smtClean="0"/>
              <a:t>4</a:t>
            </a:fld>
            <a:endParaRPr lang="en-US"/>
          </a:p>
        </p:txBody>
      </p:sp>
    </p:spTree>
    <p:extLst>
      <p:ext uri="{BB962C8B-B14F-4D97-AF65-F5344CB8AC3E}">
        <p14:creationId xmlns:p14="http://schemas.microsoft.com/office/powerpoint/2010/main" val="948770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F3190-5F19-3B15-ADBA-9CFEA2362E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11387-D1B4-E184-C57C-93CBB85CD3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3745F2-8539-FC2B-0053-4D15C4C6A4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C9FC110-0888-915D-6054-B02E94E75ACC}"/>
              </a:ext>
            </a:extLst>
          </p:cNvPr>
          <p:cNvSpPr>
            <a:spLocks noGrp="1"/>
          </p:cNvSpPr>
          <p:nvPr>
            <p:ph type="sldNum" sz="quarter" idx="5"/>
          </p:nvPr>
        </p:nvSpPr>
        <p:spPr/>
        <p:txBody>
          <a:bodyPr/>
          <a:lstStyle/>
          <a:p>
            <a:fld id="{C7CA2F4D-5C1C-834B-BEFA-52EB684A702C}" type="slidenum">
              <a:rPr lang="en-US" smtClean="0"/>
              <a:t>5</a:t>
            </a:fld>
            <a:endParaRPr lang="en-US"/>
          </a:p>
        </p:txBody>
      </p:sp>
    </p:spTree>
    <p:extLst>
      <p:ext uri="{BB962C8B-B14F-4D97-AF65-F5344CB8AC3E}">
        <p14:creationId xmlns:p14="http://schemas.microsoft.com/office/powerpoint/2010/main" val="756062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2F15C-05C7-FC23-091A-616049511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27D59B-BFC3-3CC0-E63F-F8DE5C8D37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D3F167-ECB7-6556-2C01-5EF1E83DC318}"/>
              </a:ext>
            </a:extLst>
          </p:cNvPr>
          <p:cNvSpPr>
            <a:spLocks noGrp="1"/>
          </p:cNvSpPr>
          <p:nvPr>
            <p:ph type="body" idx="1"/>
          </p:nvPr>
        </p:nvSpPr>
        <p:spPr/>
        <p:txBody>
          <a:bodyPr/>
          <a:lstStyle/>
          <a:p>
            <a:r>
              <a:rPr lang="en-US" dirty="0"/>
              <a:t>We started this journey in Feb 2023 to gather input form District stakeholders on how we can develop a Strategic Comms Plan. We listened to feedback from the committee at last months meeting and applied those changes. Some have already been implemented and the plan was designed from the draft to the document in your agenda packet. The final proof is now available for available for comments or notes prior to board submittal.</a:t>
            </a:r>
          </a:p>
        </p:txBody>
      </p:sp>
      <p:sp>
        <p:nvSpPr>
          <p:cNvPr id="4" name="Slide Number Placeholder 3">
            <a:extLst>
              <a:ext uri="{FF2B5EF4-FFF2-40B4-BE49-F238E27FC236}">
                <a16:creationId xmlns:a16="http://schemas.microsoft.com/office/drawing/2014/main" id="{2D306488-011F-DE4A-9F52-42E0DBDEF8C1}"/>
              </a:ext>
            </a:extLst>
          </p:cNvPr>
          <p:cNvSpPr>
            <a:spLocks noGrp="1"/>
          </p:cNvSpPr>
          <p:nvPr>
            <p:ph type="sldNum" sz="quarter" idx="5"/>
          </p:nvPr>
        </p:nvSpPr>
        <p:spPr/>
        <p:txBody>
          <a:bodyPr/>
          <a:lstStyle/>
          <a:p>
            <a:fld id="{C7CA2F4D-5C1C-834B-BEFA-52EB684A702C}" type="slidenum">
              <a:rPr lang="en-US" smtClean="0"/>
              <a:t>6</a:t>
            </a:fld>
            <a:endParaRPr lang="en-US"/>
          </a:p>
        </p:txBody>
      </p:sp>
    </p:spTree>
    <p:extLst>
      <p:ext uri="{BB962C8B-B14F-4D97-AF65-F5344CB8AC3E}">
        <p14:creationId xmlns:p14="http://schemas.microsoft.com/office/powerpoint/2010/main" val="3135292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Applications received since December: 3 total</a:t>
            </a:r>
            <a:br>
              <a:rPr lang="en-US" dirty="0"/>
            </a:br>
            <a:r>
              <a:rPr lang="en-US" dirty="0"/>
              <a:t>Projects completed and paid: 5 total of those projects: $70 K paid to </a:t>
            </a:r>
            <a:r>
              <a:rPr lang="en-US" sz="1800" b="0" i="0" u="none" strike="noStrike" dirty="0">
                <a:solidFill>
                  <a:srgbClr val="000000"/>
                </a:solidFill>
                <a:effectLst/>
                <a:latin typeface="Aptos Narrow" panose="020B0004020202020204" pitchFamily="34" charset="0"/>
              </a:rPr>
              <a:t>Avocado Rootstock</a:t>
            </a:r>
            <a:r>
              <a:rPr lang="en-US" dirty="0"/>
              <a:t> </a:t>
            </a:r>
            <a:r>
              <a:rPr lang="en-US" sz="1800" b="0" i="0" u="none" strike="noStrike" dirty="0">
                <a:solidFill>
                  <a:srgbClr val="000000"/>
                </a:solidFill>
                <a:effectLst/>
                <a:latin typeface="Aptos Narrow" panose="020B0004020202020204" pitchFamily="34" charset="0"/>
              </a:rPr>
              <a:t>Mulching</a:t>
            </a:r>
            <a:r>
              <a:rPr lang="en-US" dirty="0"/>
              <a:t> </a:t>
            </a:r>
            <a:r>
              <a:rPr lang="en-US" sz="1800" b="0" i="0" u="none" strike="noStrike" dirty="0">
                <a:solidFill>
                  <a:srgbClr val="000000"/>
                </a:solidFill>
                <a:effectLst/>
                <a:latin typeface="Aptos Narrow" panose="020B0004020202020204" pitchFamily="34" charset="0"/>
              </a:rPr>
              <a:t>Avocado Rootstock</a:t>
            </a:r>
            <a:r>
              <a:rPr lang="en-US" dirty="0"/>
              <a:t> </a:t>
            </a:r>
            <a:r>
              <a:rPr lang="en-US" sz="1800" b="0" i="0" u="none" strike="noStrike" dirty="0">
                <a:solidFill>
                  <a:srgbClr val="000000"/>
                </a:solidFill>
                <a:effectLst/>
                <a:latin typeface="Aptos Narrow" panose="020B0004020202020204" pitchFamily="34" charset="0"/>
              </a:rPr>
              <a:t>Avocado Tree Rejuvenation</a:t>
            </a:r>
            <a:r>
              <a:rPr lang="en-US" dirty="0"/>
              <a:t> </a:t>
            </a:r>
            <a:r>
              <a:rPr lang="en-US" sz="1800" b="0" i="0" u="none" strike="noStrike" dirty="0">
                <a:solidFill>
                  <a:srgbClr val="000000"/>
                </a:solidFill>
                <a:effectLst/>
                <a:latin typeface="Aptos Narrow" panose="020B0004020202020204" pitchFamily="34" charset="0"/>
              </a:rPr>
              <a:t>Scheduling Automation</a:t>
            </a:r>
            <a:r>
              <a:rPr lang="en-US" dirty="0"/>
              <a:t> </a:t>
            </a:r>
          </a:p>
          <a:p>
            <a:r>
              <a:rPr lang="en-US" dirty="0"/>
              <a:t>Promotion of the program is on hold pending new grant funding opportunities</a:t>
            </a:r>
            <a:br>
              <a:rPr lang="en-US" dirty="0"/>
            </a:br>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7</a:t>
            </a:fld>
            <a:endParaRPr lang="en-US"/>
          </a:p>
        </p:txBody>
      </p:sp>
    </p:spTree>
    <p:extLst>
      <p:ext uri="{BB962C8B-B14F-4D97-AF65-F5344CB8AC3E}">
        <p14:creationId xmlns:p14="http://schemas.microsoft.com/office/powerpoint/2010/main" val="672153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7CA2F4D-5C1C-834B-BEFA-52EB684A702C}" type="slidenum">
              <a:rPr lang="en-US" smtClean="0"/>
              <a:t>8</a:t>
            </a:fld>
            <a:endParaRPr lang="en-US"/>
          </a:p>
        </p:txBody>
      </p:sp>
    </p:spTree>
    <p:extLst>
      <p:ext uri="{BB962C8B-B14F-4D97-AF65-F5344CB8AC3E}">
        <p14:creationId xmlns:p14="http://schemas.microsoft.com/office/powerpoint/2010/main" val="1042648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12A2B-3EEE-CDF1-02B0-3AA2977723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E787F-BC78-30CF-147C-3D1E31A49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87F40-D904-9BF6-96F8-067085FBBCB0}"/>
              </a:ext>
            </a:extLst>
          </p:cNvPr>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B2E5C"/>
                </a:solidFill>
                <a:latin typeface="Aptos" panose="020B0004020202020204" pitchFamily="34" charset="0"/>
              </a:rPr>
              <a:t>Event booth space is free. Allow us to showcase Rainbow Water as a community resource, </a:t>
            </a:r>
            <a:r>
              <a:rPr lang="en-US" sz="1200" dirty="0" err="1">
                <a:solidFill>
                  <a:srgbClr val="1B2E5C"/>
                </a:solidFill>
                <a:latin typeface="Aptos" panose="020B0004020202020204" pitchFamily="34" charset="0"/>
              </a:rPr>
              <a:t>opp</a:t>
            </a:r>
            <a:r>
              <a:rPr lang="en-US" sz="1200" dirty="0">
                <a:solidFill>
                  <a:srgbClr val="1B2E5C"/>
                </a:solidFill>
                <a:latin typeface="Aptos" panose="020B0004020202020204" pitchFamily="34" charset="0"/>
              </a:rPr>
              <a:t> to promote high school volunteer program, solicit volunteers for Avocado Festival booth.</a:t>
            </a:r>
            <a:endParaRPr lang="en-US" dirty="0"/>
          </a:p>
        </p:txBody>
      </p:sp>
      <p:sp>
        <p:nvSpPr>
          <p:cNvPr id="4" name="Slide Number Placeholder 3">
            <a:extLst>
              <a:ext uri="{FF2B5EF4-FFF2-40B4-BE49-F238E27FC236}">
                <a16:creationId xmlns:a16="http://schemas.microsoft.com/office/drawing/2014/main" id="{AF77ED26-D5D1-E8EA-FADB-DBB4336125DB}"/>
              </a:ext>
            </a:extLst>
          </p:cNvPr>
          <p:cNvSpPr>
            <a:spLocks noGrp="1"/>
          </p:cNvSpPr>
          <p:nvPr>
            <p:ph type="sldNum" sz="quarter" idx="5"/>
          </p:nvPr>
        </p:nvSpPr>
        <p:spPr/>
        <p:txBody>
          <a:bodyPr/>
          <a:lstStyle/>
          <a:p>
            <a:fld id="{C7CA2F4D-5C1C-834B-BEFA-52EB684A702C}" type="slidenum">
              <a:rPr lang="en-US" smtClean="0"/>
              <a:t>10</a:t>
            </a:fld>
            <a:endParaRPr lang="en-US"/>
          </a:p>
        </p:txBody>
      </p:sp>
    </p:spTree>
    <p:extLst>
      <p:ext uri="{BB962C8B-B14F-4D97-AF65-F5344CB8AC3E}">
        <p14:creationId xmlns:p14="http://schemas.microsoft.com/office/powerpoint/2010/main" val="265755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56735-5852-EC08-E822-DBB9EA3F24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504194-D0E1-B4BE-214F-BD0A7D84E4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1C53DF-067A-4A6D-1618-B7614DD34BB0}"/>
              </a:ext>
            </a:extLst>
          </p:cNvPr>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B2E5C"/>
                </a:solidFill>
                <a:latin typeface="Aptos" panose="020B0004020202020204" pitchFamily="34" charset="0"/>
              </a:rPr>
              <a:t>57% response increase for surveys conducted by scanning QR code on signs</a:t>
            </a:r>
            <a:br>
              <a:rPr lang="en-US" sz="1200" dirty="0">
                <a:solidFill>
                  <a:srgbClr val="1B2E5C"/>
                </a:solidFill>
                <a:latin typeface="Aptos" panose="020B0004020202020204" pitchFamily="34" charset="0"/>
              </a:rPr>
            </a:br>
            <a:r>
              <a:rPr lang="en-US" sz="1200" dirty="0">
                <a:solidFill>
                  <a:srgbClr val="1B2E5C"/>
                </a:solidFill>
                <a:latin typeface="Aptos" panose="020B0004020202020204" pitchFamily="34" charset="0"/>
              </a:rPr>
              <a:t>Engaged in meaningful conversations with customers mostly in the mid morning to mid afternoon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B2E5C"/>
                </a:solidFill>
                <a:latin typeface="Aptos" panose="020B0004020202020204" pitchFamily="34" charset="0"/>
              </a:rPr>
              <a:t>Most rate of surveys from 11am- 1pm</a:t>
            </a:r>
            <a:br>
              <a:rPr lang="en-US" sz="1200" dirty="0">
                <a:solidFill>
                  <a:srgbClr val="1B2E5C"/>
                </a:solidFill>
                <a:latin typeface="Aptos" panose="020B0004020202020204" pitchFamily="34" charset="0"/>
              </a:rPr>
            </a:br>
            <a:r>
              <a:rPr lang="en-US" sz="1200" dirty="0">
                <a:solidFill>
                  <a:srgbClr val="1B2E5C"/>
                </a:solidFill>
                <a:latin typeface="Aptos" panose="020B0004020202020204" pitchFamily="34" charset="0"/>
              </a:rPr>
              <a:t>Passed out flyers to promote the Wildfire Symposium where guests scan code to RSVP to North County Fire</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B2E5C"/>
                </a:solidFill>
                <a:latin typeface="Aptos" panose="020B0004020202020204" pitchFamily="34" charset="0"/>
              </a:rPr>
              <a:t>Volunteer program successfully launched with students assisting staff</a:t>
            </a:r>
            <a:endParaRPr lang="en-US" dirty="0"/>
          </a:p>
        </p:txBody>
      </p:sp>
      <p:sp>
        <p:nvSpPr>
          <p:cNvPr id="4" name="Slide Number Placeholder 3">
            <a:extLst>
              <a:ext uri="{FF2B5EF4-FFF2-40B4-BE49-F238E27FC236}">
                <a16:creationId xmlns:a16="http://schemas.microsoft.com/office/drawing/2014/main" id="{6F4F16AB-7555-1550-A3A8-CB30EE36C002}"/>
              </a:ext>
            </a:extLst>
          </p:cNvPr>
          <p:cNvSpPr>
            <a:spLocks noGrp="1"/>
          </p:cNvSpPr>
          <p:nvPr>
            <p:ph type="sldNum" sz="quarter" idx="5"/>
          </p:nvPr>
        </p:nvSpPr>
        <p:spPr/>
        <p:txBody>
          <a:bodyPr/>
          <a:lstStyle/>
          <a:p>
            <a:fld id="{C7CA2F4D-5C1C-834B-BEFA-52EB684A702C}" type="slidenum">
              <a:rPr lang="en-US" smtClean="0"/>
              <a:t>11</a:t>
            </a:fld>
            <a:endParaRPr lang="en-US"/>
          </a:p>
        </p:txBody>
      </p:sp>
    </p:spTree>
    <p:extLst>
      <p:ext uri="{BB962C8B-B14F-4D97-AF65-F5344CB8AC3E}">
        <p14:creationId xmlns:p14="http://schemas.microsoft.com/office/powerpoint/2010/main" val="913045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C6138-4F1C-B547-FF9F-43C23101FD89}"/>
              </a:ext>
            </a:extLst>
          </p:cNvPr>
          <p:cNvSpPr/>
          <p:nvPr userDrawn="1"/>
        </p:nvSpPr>
        <p:spPr>
          <a:xfrm>
            <a:off x="-6066" y="0"/>
            <a:ext cx="12323572"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BAFF06F-2190-A605-D21D-F371A0D5DB4A}"/>
              </a:ext>
            </a:extLst>
          </p:cNvPr>
          <p:cNvSpPr>
            <a:spLocks noGrp="1"/>
          </p:cNvSpPr>
          <p:nvPr>
            <p:ph type="ctrTitle" hasCustomPrompt="1"/>
          </p:nvPr>
        </p:nvSpPr>
        <p:spPr>
          <a:xfrm>
            <a:off x="823913" y="997981"/>
            <a:ext cx="6666099" cy="2387600"/>
          </a:xfrm>
        </p:spPr>
        <p:txBody>
          <a:bodyPr anchor="b">
            <a:noAutofit/>
          </a:bodyPr>
          <a:lstStyle>
            <a:lvl1pPr algn="l">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082C7A02-17FB-4744-C320-2BD4F2607389}"/>
              </a:ext>
            </a:extLst>
          </p:cNvPr>
          <p:cNvSpPr>
            <a:spLocks noGrp="1"/>
          </p:cNvSpPr>
          <p:nvPr>
            <p:ph type="dt" sz="half" idx="10"/>
          </p:nvPr>
        </p:nvSpPr>
        <p:spPr>
          <a:xfrm>
            <a:off x="838200" y="6348535"/>
            <a:ext cx="2743200" cy="365125"/>
          </a:xfrm>
        </p:spPr>
        <p:txBody>
          <a:bodyPr/>
          <a:lstStyle/>
          <a:p>
            <a:fld id="{995F338A-136C-B34F-ACDB-415D35B73F89}" type="datetime1">
              <a:rPr lang="en-US" smtClean="0"/>
              <a:t>4/15/25</a:t>
            </a:fld>
            <a:endParaRPr lang="en-US"/>
          </a:p>
        </p:txBody>
      </p:sp>
      <p:sp>
        <p:nvSpPr>
          <p:cNvPr id="5" name="Footer Placeholder 4">
            <a:extLst>
              <a:ext uri="{FF2B5EF4-FFF2-40B4-BE49-F238E27FC236}">
                <a16:creationId xmlns:a16="http://schemas.microsoft.com/office/drawing/2014/main" id="{7A84D2E7-A35F-8C89-C36E-EB7C80EBC68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571D46A-C403-A7D8-869D-A80A30B9AC12}"/>
              </a:ext>
            </a:extLst>
          </p:cNvPr>
          <p:cNvSpPr>
            <a:spLocks noGrp="1"/>
          </p:cNvSpPr>
          <p:nvPr>
            <p:ph type="sldNum" sz="quarter" idx="12"/>
          </p:nvPr>
        </p:nvSpPr>
        <p:spPr/>
        <p:txBody>
          <a:bodyPr/>
          <a:lstStyle/>
          <a:p>
            <a:fld id="{71B073CA-E1DB-6646-8627-B9A066EC1A46}" type="slidenum">
              <a:rPr lang="en-US" smtClean="0"/>
              <a:t>‹#›</a:t>
            </a:fld>
            <a:endParaRPr lang="en-US"/>
          </a:p>
        </p:txBody>
      </p:sp>
      <p:cxnSp>
        <p:nvCxnSpPr>
          <p:cNvPr id="9" name="Straight Connector 8">
            <a:extLst>
              <a:ext uri="{FF2B5EF4-FFF2-40B4-BE49-F238E27FC236}">
                <a16:creationId xmlns:a16="http://schemas.microsoft.com/office/drawing/2014/main" id="{ECE1F118-421A-CA40-513E-DF516D9EA5B1}"/>
              </a:ext>
            </a:extLst>
          </p:cNvPr>
          <p:cNvCxnSpPr>
            <a:cxnSpLocks/>
          </p:cNvCxnSpPr>
          <p:nvPr userDrawn="1"/>
        </p:nvCxnSpPr>
        <p:spPr>
          <a:xfrm>
            <a:off x="838200" y="3372134"/>
            <a:ext cx="6651812"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974C75-2A2B-16BD-1E96-4834378B8800}"/>
              </a:ext>
            </a:extLst>
          </p:cNvPr>
          <p:cNvSpPr>
            <a:spLocks noGrp="1"/>
          </p:cNvSpPr>
          <p:nvPr>
            <p:ph type="subTitle" idx="1"/>
          </p:nvPr>
        </p:nvSpPr>
        <p:spPr>
          <a:xfrm>
            <a:off x="823913" y="3477656"/>
            <a:ext cx="6666099" cy="1655762"/>
          </a:xfrm>
        </p:spPr>
        <p:txBody>
          <a:bodyPr/>
          <a:lstStyle>
            <a:lvl1pPr marL="0" indent="0" algn="l">
              <a:buNone/>
              <a:defRPr sz="2400">
                <a:solidFill>
                  <a:srgbClr val="0966A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F536252A-24AB-BBD6-AF33-288F03510392}"/>
              </a:ext>
            </a:extLst>
          </p:cNvPr>
          <p:cNvPicPr>
            <a:picLocks noChangeAspect="1"/>
          </p:cNvPicPr>
          <p:nvPr userDrawn="1"/>
        </p:nvPicPr>
        <p:blipFill>
          <a:blip r:embed="rId2"/>
          <a:srcRect/>
          <a:stretch/>
        </p:blipFill>
        <p:spPr>
          <a:xfrm>
            <a:off x="8411383" y="4481925"/>
            <a:ext cx="2984751" cy="1722272"/>
          </a:xfrm>
          <a:prstGeom prst="rect">
            <a:avLst/>
          </a:prstGeom>
        </p:spPr>
      </p:pic>
    </p:spTree>
    <p:extLst>
      <p:ext uri="{BB962C8B-B14F-4D97-AF65-F5344CB8AC3E}">
        <p14:creationId xmlns:p14="http://schemas.microsoft.com/office/powerpoint/2010/main" val="2550400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54F4-178B-DF2D-AB06-5BE6E7537816}"/>
              </a:ext>
            </a:extLst>
          </p:cNvPr>
          <p:cNvSpPr>
            <a:spLocks noGrp="1"/>
          </p:cNvSpPr>
          <p:nvPr>
            <p:ph type="title" hasCustomPrompt="1"/>
          </p:nvPr>
        </p:nvSpPr>
        <p:spPr>
          <a:xfrm>
            <a:off x="838200" y="263976"/>
            <a:ext cx="10515600" cy="709913"/>
          </a:xfrm>
        </p:spPr>
        <p:txBody>
          <a:bodyPr anchor="b">
            <a:normAutofit/>
          </a:bodyPr>
          <a:lstStyle>
            <a:lvl1pPr>
              <a:defRPr sz="3600"/>
            </a:lvl1pPr>
          </a:lstStyle>
          <a:p>
            <a:r>
              <a:rPr lang="en-US" dirty="0"/>
              <a:t>Click to edit title style</a:t>
            </a:r>
          </a:p>
        </p:txBody>
      </p:sp>
      <p:sp>
        <p:nvSpPr>
          <p:cNvPr id="3" name="Content Placeholder 2">
            <a:extLst>
              <a:ext uri="{FF2B5EF4-FFF2-40B4-BE49-F238E27FC236}">
                <a16:creationId xmlns:a16="http://schemas.microsoft.com/office/drawing/2014/main" id="{1645025B-8588-0AB1-A167-FD559DD96B16}"/>
              </a:ext>
            </a:extLst>
          </p:cNvPr>
          <p:cNvSpPr>
            <a:spLocks noGrp="1"/>
          </p:cNvSpPr>
          <p:nvPr>
            <p:ph idx="1"/>
          </p:nvPr>
        </p:nvSpPr>
        <p:spPr>
          <a:xfrm>
            <a:off x="838200" y="1419225"/>
            <a:ext cx="10515600" cy="4351338"/>
          </a:xfrm>
        </p:spPr>
        <p:txBody>
          <a:bodyPr/>
          <a:lstStyle>
            <a:lvl1pPr>
              <a:buClr>
                <a:srgbClr val="0665AF"/>
              </a:buClr>
              <a:defRPr/>
            </a:lvl1pPr>
            <a:lvl2pPr>
              <a:buClr>
                <a:srgbClr val="0665AF"/>
              </a:buClr>
              <a:defRPr/>
            </a:lvl2pPr>
            <a:lvl3pPr>
              <a:buClr>
                <a:srgbClr val="0665AF"/>
              </a:buClr>
              <a:defRPr/>
            </a:lvl3pPr>
            <a:lvl4pPr>
              <a:buClr>
                <a:srgbClr val="0665AF"/>
              </a:buClr>
              <a:defRPr/>
            </a:lvl4pPr>
            <a:lvl5pPr>
              <a:buClr>
                <a:srgbClr val="0665A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13AAB03F-8ED5-5D7E-E6FD-6CA0BFC57D68}"/>
              </a:ext>
            </a:extLst>
          </p:cNvPr>
          <p:cNvSpPr/>
          <p:nvPr userDrawn="1"/>
        </p:nvSpPr>
        <p:spPr>
          <a:xfrm>
            <a:off x="11899557" y="0"/>
            <a:ext cx="304800" cy="6870358"/>
          </a:xfrm>
          <a:prstGeom prst="rect">
            <a:avLst/>
          </a:prstGeom>
          <a:gradFill>
            <a:gsLst>
              <a:gs pos="28000">
                <a:srgbClr val="A2C7E3">
                  <a:alpha val="40000"/>
                </a:srgbClr>
              </a:gs>
              <a:gs pos="0">
                <a:schemeClr val="accent1">
                  <a:lumMod val="5000"/>
                  <a:lumOff val="95000"/>
                </a:schemeClr>
              </a:gs>
              <a:gs pos="80000">
                <a:srgbClr val="204C90">
                  <a:alpha val="91858"/>
                </a:srgbClr>
              </a:gs>
              <a:gs pos="58000">
                <a:srgbClr val="0665AF">
                  <a:alpha val="81043"/>
                </a:srgbClr>
              </a:gs>
              <a:gs pos="100000">
                <a:srgbClr val="1B2E5C"/>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DB42933-C7BD-B666-6311-DD62155CADE2}"/>
              </a:ext>
            </a:extLst>
          </p:cNvPr>
          <p:cNvCxnSpPr>
            <a:cxnSpLocks/>
          </p:cNvCxnSpPr>
          <p:nvPr userDrawn="1"/>
        </p:nvCxnSpPr>
        <p:spPr>
          <a:xfrm>
            <a:off x="642551" y="1000436"/>
            <a:ext cx="10799806" cy="0"/>
          </a:xfrm>
          <a:prstGeom prst="line">
            <a:avLst/>
          </a:prstGeom>
          <a:ln w="15875">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
        <p:nvSpPr>
          <p:cNvPr id="10" name="Footer Placeholder 4">
            <a:extLst>
              <a:ext uri="{FF2B5EF4-FFF2-40B4-BE49-F238E27FC236}">
                <a16:creationId xmlns:a16="http://schemas.microsoft.com/office/drawing/2014/main" id="{957296EC-2707-C8D2-EAB4-B2CC00737E37}"/>
              </a:ext>
            </a:extLst>
          </p:cNvPr>
          <p:cNvSpPr>
            <a:spLocks noGrp="1"/>
          </p:cNvSpPr>
          <p:nvPr>
            <p:ph type="ftr" sz="quarter" idx="11"/>
          </p:nvPr>
        </p:nvSpPr>
        <p:spPr>
          <a:xfrm>
            <a:off x="6941399" y="6211199"/>
            <a:ext cx="3385751" cy="365125"/>
          </a:xfrm>
          <a:prstGeom prst="rect">
            <a:avLst/>
          </a:prstGeom>
        </p:spPr>
        <p:txBody>
          <a:bodyPr anchor="ctr"/>
          <a:lstStyle>
            <a:lvl1pPr algn="r">
              <a:defRPr sz="1000">
                <a:solidFill>
                  <a:srgbClr val="0665AF"/>
                </a:solidFill>
              </a:defRPr>
            </a:lvl1pPr>
          </a:lstStyle>
          <a:p>
            <a:endParaRPr lang="en-US" dirty="0"/>
          </a:p>
        </p:txBody>
      </p:sp>
      <p:pic>
        <p:nvPicPr>
          <p:cNvPr id="12" name="Picture 11">
            <a:extLst>
              <a:ext uri="{FF2B5EF4-FFF2-40B4-BE49-F238E27FC236}">
                <a16:creationId xmlns:a16="http://schemas.microsoft.com/office/drawing/2014/main" id="{CE5A648C-DF72-2A18-786E-CAE586B6AFEF}"/>
              </a:ext>
            </a:extLst>
          </p:cNvPr>
          <p:cNvPicPr>
            <a:picLocks noChangeAspect="1"/>
          </p:cNvPicPr>
          <p:nvPr userDrawn="1"/>
        </p:nvPicPr>
        <p:blipFill>
          <a:blip r:embed="rId2"/>
          <a:srcRect/>
          <a:stretch/>
        </p:blipFill>
        <p:spPr>
          <a:xfrm>
            <a:off x="10758475" y="6044099"/>
            <a:ext cx="913738" cy="527248"/>
          </a:xfrm>
          <a:prstGeom prst="rect">
            <a:avLst/>
          </a:prstGeom>
        </p:spPr>
      </p:pic>
    </p:spTree>
    <p:extLst>
      <p:ext uri="{BB962C8B-B14F-4D97-AF65-F5344CB8AC3E}">
        <p14:creationId xmlns:p14="http://schemas.microsoft.com/office/powerpoint/2010/main" val="139087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54F4-178B-DF2D-AB06-5BE6E7537816}"/>
              </a:ext>
            </a:extLst>
          </p:cNvPr>
          <p:cNvSpPr>
            <a:spLocks noGrp="1"/>
          </p:cNvSpPr>
          <p:nvPr>
            <p:ph type="title" hasCustomPrompt="1"/>
          </p:nvPr>
        </p:nvSpPr>
        <p:spPr>
          <a:xfrm>
            <a:off x="838200" y="507086"/>
            <a:ext cx="10515600" cy="709913"/>
          </a:xfrm>
        </p:spPr>
        <p:txBody>
          <a:bodyPr anchor="b">
            <a:normAutofit/>
          </a:bodyPr>
          <a:lstStyle>
            <a:lvl1pPr>
              <a:defRPr sz="3600"/>
            </a:lvl1pPr>
          </a:lstStyle>
          <a:p>
            <a:r>
              <a:rPr lang="en-US" dirty="0"/>
              <a:t>Click to edit title style</a:t>
            </a:r>
          </a:p>
        </p:txBody>
      </p:sp>
      <p:sp>
        <p:nvSpPr>
          <p:cNvPr id="3" name="Content Placeholder 2">
            <a:extLst>
              <a:ext uri="{FF2B5EF4-FFF2-40B4-BE49-F238E27FC236}">
                <a16:creationId xmlns:a16="http://schemas.microsoft.com/office/drawing/2014/main" id="{1645025B-8588-0AB1-A167-FD559DD96B16}"/>
              </a:ext>
            </a:extLst>
          </p:cNvPr>
          <p:cNvSpPr>
            <a:spLocks noGrp="1"/>
          </p:cNvSpPr>
          <p:nvPr>
            <p:ph idx="1"/>
          </p:nvPr>
        </p:nvSpPr>
        <p:spPr/>
        <p:txBody>
          <a:bodyPr/>
          <a:lstStyle>
            <a:lvl1pPr>
              <a:buClr>
                <a:srgbClr val="0665AF"/>
              </a:buClr>
              <a:defRPr/>
            </a:lvl1pPr>
            <a:lvl2pPr>
              <a:buClr>
                <a:srgbClr val="0665AF"/>
              </a:buClr>
              <a:defRPr/>
            </a:lvl2pPr>
            <a:lvl3pPr>
              <a:buClr>
                <a:srgbClr val="0665AF"/>
              </a:buClr>
              <a:defRPr/>
            </a:lvl3pPr>
            <a:lvl4pPr>
              <a:buClr>
                <a:srgbClr val="0665AF"/>
              </a:buClr>
              <a:defRPr/>
            </a:lvl4pPr>
            <a:lvl5pPr>
              <a:buClr>
                <a:srgbClr val="0665A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13AAB03F-8ED5-5D7E-E6FD-6CA0BFC57D68}"/>
              </a:ext>
            </a:extLst>
          </p:cNvPr>
          <p:cNvSpPr/>
          <p:nvPr userDrawn="1"/>
        </p:nvSpPr>
        <p:spPr>
          <a:xfrm>
            <a:off x="11899557" y="0"/>
            <a:ext cx="304800" cy="6870358"/>
          </a:xfrm>
          <a:prstGeom prst="rect">
            <a:avLst/>
          </a:prstGeom>
          <a:gradFill>
            <a:gsLst>
              <a:gs pos="28000">
                <a:srgbClr val="A2C7E3">
                  <a:alpha val="40000"/>
                </a:srgbClr>
              </a:gs>
              <a:gs pos="0">
                <a:schemeClr val="accent1">
                  <a:lumMod val="5000"/>
                  <a:lumOff val="95000"/>
                </a:schemeClr>
              </a:gs>
              <a:gs pos="80000">
                <a:srgbClr val="204C90">
                  <a:alpha val="91858"/>
                </a:srgbClr>
              </a:gs>
              <a:gs pos="58000">
                <a:srgbClr val="0665AF">
                  <a:alpha val="81043"/>
                </a:srgbClr>
              </a:gs>
              <a:gs pos="100000">
                <a:srgbClr val="1B2E5C"/>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DB42933-C7BD-B666-6311-DD62155CADE2}"/>
              </a:ext>
            </a:extLst>
          </p:cNvPr>
          <p:cNvCxnSpPr>
            <a:cxnSpLocks/>
          </p:cNvCxnSpPr>
          <p:nvPr userDrawn="1"/>
        </p:nvCxnSpPr>
        <p:spPr>
          <a:xfrm>
            <a:off x="642551" y="1243546"/>
            <a:ext cx="10799806" cy="0"/>
          </a:xfrm>
          <a:prstGeom prst="line">
            <a:avLst/>
          </a:prstGeom>
          <a:ln w="15875">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
        <p:nvSpPr>
          <p:cNvPr id="10" name="Footer Placeholder 4">
            <a:extLst>
              <a:ext uri="{FF2B5EF4-FFF2-40B4-BE49-F238E27FC236}">
                <a16:creationId xmlns:a16="http://schemas.microsoft.com/office/drawing/2014/main" id="{DB89DEA9-E190-7E58-F30E-46A3B8EFFF23}"/>
              </a:ext>
            </a:extLst>
          </p:cNvPr>
          <p:cNvSpPr>
            <a:spLocks noGrp="1"/>
          </p:cNvSpPr>
          <p:nvPr>
            <p:ph type="ftr" sz="quarter" idx="11"/>
          </p:nvPr>
        </p:nvSpPr>
        <p:spPr>
          <a:xfrm>
            <a:off x="6941399" y="6211199"/>
            <a:ext cx="3385751" cy="365125"/>
          </a:xfrm>
          <a:prstGeom prst="rect">
            <a:avLst/>
          </a:prstGeom>
        </p:spPr>
        <p:txBody>
          <a:bodyPr anchor="ctr"/>
          <a:lstStyle>
            <a:lvl1pPr algn="r">
              <a:defRPr sz="1000">
                <a:solidFill>
                  <a:srgbClr val="0665AF"/>
                </a:solidFill>
              </a:defRPr>
            </a:lvl1pPr>
          </a:lstStyle>
          <a:p>
            <a:endParaRPr lang="en-US" dirty="0"/>
          </a:p>
        </p:txBody>
      </p:sp>
      <p:pic>
        <p:nvPicPr>
          <p:cNvPr id="12" name="Picture 11">
            <a:extLst>
              <a:ext uri="{FF2B5EF4-FFF2-40B4-BE49-F238E27FC236}">
                <a16:creationId xmlns:a16="http://schemas.microsoft.com/office/drawing/2014/main" id="{DAC2A62B-146C-DBD8-89D3-04E02A7934AB}"/>
              </a:ext>
            </a:extLst>
          </p:cNvPr>
          <p:cNvPicPr>
            <a:picLocks noChangeAspect="1"/>
          </p:cNvPicPr>
          <p:nvPr userDrawn="1"/>
        </p:nvPicPr>
        <p:blipFill>
          <a:blip r:embed="rId2"/>
          <a:srcRect/>
          <a:stretch/>
        </p:blipFill>
        <p:spPr>
          <a:xfrm>
            <a:off x="10758475" y="6044099"/>
            <a:ext cx="913738" cy="527248"/>
          </a:xfrm>
          <a:prstGeom prst="rect">
            <a:avLst/>
          </a:prstGeom>
        </p:spPr>
      </p:pic>
    </p:spTree>
    <p:extLst>
      <p:ext uri="{BB962C8B-B14F-4D97-AF65-F5344CB8AC3E}">
        <p14:creationId xmlns:p14="http://schemas.microsoft.com/office/powerpoint/2010/main" val="97082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54F4-178B-DF2D-AB06-5BE6E7537816}"/>
              </a:ext>
            </a:extLst>
          </p:cNvPr>
          <p:cNvSpPr>
            <a:spLocks noGrp="1"/>
          </p:cNvSpPr>
          <p:nvPr>
            <p:ph type="title" hasCustomPrompt="1"/>
          </p:nvPr>
        </p:nvSpPr>
        <p:spPr>
          <a:xfrm>
            <a:off x="838200" y="192122"/>
            <a:ext cx="10515600" cy="709913"/>
          </a:xfrm>
        </p:spPr>
        <p:txBody>
          <a:bodyPr anchor="b">
            <a:normAutofit/>
          </a:bodyPr>
          <a:lstStyle>
            <a:lvl1pPr>
              <a:defRPr sz="3600"/>
            </a:lvl1pPr>
          </a:lstStyle>
          <a:p>
            <a:r>
              <a:rPr lang="en-US" dirty="0"/>
              <a:t>Click to edit title style</a:t>
            </a:r>
          </a:p>
        </p:txBody>
      </p:sp>
      <p:sp>
        <p:nvSpPr>
          <p:cNvPr id="8" name="Rectangle 7">
            <a:extLst>
              <a:ext uri="{FF2B5EF4-FFF2-40B4-BE49-F238E27FC236}">
                <a16:creationId xmlns:a16="http://schemas.microsoft.com/office/drawing/2014/main" id="{13AAB03F-8ED5-5D7E-E6FD-6CA0BFC57D68}"/>
              </a:ext>
            </a:extLst>
          </p:cNvPr>
          <p:cNvSpPr/>
          <p:nvPr userDrawn="1"/>
        </p:nvSpPr>
        <p:spPr>
          <a:xfrm>
            <a:off x="11899557" y="0"/>
            <a:ext cx="304800" cy="6870358"/>
          </a:xfrm>
          <a:prstGeom prst="rect">
            <a:avLst/>
          </a:prstGeom>
          <a:gradFill>
            <a:gsLst>
              <a:gs pos="28000">
                <a:srgbClr val="A2C7E3">
                  <a:alpha val="40000"/>
                </a:srgbClr>
              </a:gs>
              <a:gs pos="0">
                <a:schemeClr val="accent1">
                  <a:lumMod val="5000"/>
                  <a:lumOff val="95000"/>
                </a:schemeClr>
              </a:gs>
              <a:gs pos="80000">
                <a:srgbClr val="204C90">
                  <a:alpha val="91858"/>
                </a:srgbClr>
              </a:gs>
              <a:gs pos="58000">
                <a:srgbClr val="0665AF">
                  <a:alpha val="81043"/>
                </a:srgbClr>
              </a:gs>
              <a:gs pos="100000">
                <a:srgbClr val="1B2E5C"/>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DB42933-C7BD-B666-6311-DD62155CADE2}"/>
              </a:ext>
            </a:extLst>
          </p:cNvPr>
          <p:cNvCxnSpPr>
            <a:cxnSpLocks/>
          </p:cNvCxnSpPr>
          <p:nvPr userDrawn="1"/>
        </p:nvCxnSpPr>
        <p:spPr>
          <a:xfrm>
            <a:off x="642551" y="928582"/>
            <a:ext cx="10799806" cy="0"/>
          </a:xfrm>
          <a:prstGeom prst="line">
            <a:avLst/>
          </a:prstGeom>
          <a:ln w="15875">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
        <p:nvSpPr>
          <p:cNvPr id="3" name="Footer Placeholder 4">
            <a:extLst>
              <a:ext uri="{FF2B5EF4-FFF2-40B4-BE49-F238E27FC236}">
                <a16:creationId xmlns:a16="http://schemas.microsoft.com/office/drawing/2014/main" id="{151B1415-EC45-4932-E61D-D0A546C5599A}"/>
              </a:ext>
            </a:extLst>
          </p:cNvPr>
          <p:cNvSpPr>
            <a:spLocks noGrp="1"/>
          </p:cNvSpPr>
          <p:nvPr>
            <p:ph type="ftr" sz="quarter" idx="11"/>
          </p:nvPr>
        </p:nvSpPr>
        <p:spPr>
          <a:xfrm>
            <a:off x="2093700" y="6200689"/>
            <a:ext cx="3311611" cy="365125"/>
          </a:xfrm>
          <a:prstGeom prst="rect">
            <a:avLst/>
          </a:prstGeom>
        </p:spPr>
        <p:txBody>
          <a:bodyPr anchor="ctr"/>
          <a:lstStyle>
            <a:lvl1pPr algn="l">
              <a:defRPr sz="1000"/>
            </a:lvl1pPr>
          </a:lstStyle>
          <a:p>
            <a:endParaRPr lang="en-US" dirty="0"/>
          </a:p>
        </p:txBody>
      </p:sp>
      <p:sp>
        <p:nvSpPr>
          <p:cNvPr id="4" name="Slide Number Placeholder 5">
            <a:extLst>
              <a:ext uri="{FF2B5EF4-FFF2-40B4-BE49-F238E27FC236}">
                <a16:creationId xmlns:a16="http://schemas.microsoft.com/office/drawing/2014/main" id="{C5783447-78D3-23DB-9318-D64AA102B61C}"/>
              </a:ext>
            </a:extLst>
          </p:cNvPr>
          <p:cNvSpPr>
            <a:spLocks noGrp="1"/>
          </p:cNvSpPr>
          <p:nvPr>
            <p:ph type="sldNum" sz="quarter" idx="12"/>
          </p:nvPr>
        </p:nvSpPr>
        <p:spPr>
          <a:xfrm>
            <a:off x="1609727" y="6195712"/>
            <a:ext cx="385119" cy="365125"/>
          </a:xfrm>
          <a:prstGeom prst="rect">
            <a:avLst/>
          </a:prstGeom>
        </p:spPr>
        <p:txBody>
          <a:bodyPr anchor="ctr"/>
          <a:lstStyle>
            <a:lvl1pPr algn="l">
              <a:defRPr sz="1000">
                <a:solidFill>
                  <a:srgbClr val="1B2E5C"/>
                </a:solidFill>
              </a:defRPr>
            </a:lvl1pPr>
          </a:lstStyle>
          <a:p>
            <a:fld id="{E6159311-39D2-AC44-A9FF-DD4C7681D140}" type="slidenum">
              <a:rPr lang="en-US" smtClean="0"/>
              <a:pPr/>
              <a:t>‹#›</a:t>
            </a:fld>
            <a:endParaRPr lang="en-US" dirty="0"/>
          </a:p>
        </p:txBody>
      </p:sp>
      <p:pic>
        <p:nvPicPr>
          <p:cNvPr id="5" name="Picture 4">
            <a:extLst>
              <a:ext uri="{FF2B5EF4-FFF2-40B4-BE49-F238E27FC236}">
                <a16:creationId xmlns:a16="http://schemas.microsoft.com/office/drawing/2014/main" id="{41EC53C8-8B0D-6943-2319-FC29B830A980}"/>
              </a:ext>
            </a:extLst>
          </p:cNvPr>
          <p:cNvPicPr>
            <a:picLocks noChangeAspect="1"/>
          </p:cNvPicPr>
          <p:nvPr userDrawn="1"/>
        </p:nvPicPr>
        <p:blipFill>
          <a:blip r:embed="rId2"/>
          <a:srcRect/>
          <a:stretch/>
        </p:blipFill>
        <p:spPr>
          <a:xfrm>
            <a:off x="626541" y="6044099"/>
            <a:ext cx="913738" cy="527248"/>
          </a:xfrm>
          <a:prstGeom prst="rect">
            <a:avLst/>
          </a:prstGeom>
        </p:spPr>
      </p:pic>
    </p:spTree>
    <p:extLst>
      <p:ext uri="{BB962C8B-B14F-4D97-AF65-F5344CB8AC3E}">
        <p14:creationId xmlns:p14="http://schemas.microsoft.com/office/powerpoint/2010/main" val="2509343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lide 4">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B08206-94BC-6736-1846-2346FBCDBE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8929C-EBA5-AC13-E4E6-7BD423D569E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0C196BCC-145B-EB8B-F2E6-101C9CCD62BC}"/>
              </a:ext>
            </a:extLst>
          </p:cNvPr>
          <p:cNvSpPr>
            <a:spLocks noGrp="1"/>
          </p:cNvSpPr>
          <p:nvPr>
            <p:ph type="ftr" sz="quarter" idx="11"/>
          </p:nvPr>
        </p:nvSpPr>
        <p:spPr>
          <a:xfrm>
            <a:off x="6941399" y="6211199"/>
            <a:ext cx="3385751" cy="365125"/>
          </a:xfrm>
          <a:prstGeom prst="rect">
            <a:avLst/>
          </a:prstGeom>
        </p:spPr>
        <p:txBody>
          <a:bodyPr anchor="ctr"/>
          <a:lstStyle>
            <a:lvl1pPr algn="r">
              <a:defRPr sz="1000">
                <a:solidFill>
                  <a:srgbClr val="0665AF"/>
                </a:solidFill>
              </a:defRPr>
            </a:lvl1pPr>
          </a:lstStyle>
          <a:p>
            <a:endParaRPr lang="en-US" dirty="0"/>
          </a:p>
        </p:txBody>
      </p:sp>
      <p:sp>
        <p:nvSpPr>
          <p:cNvPr id="9" name="Slide Number Placeholder 5">
            <a:extLst>
              <a:ext uri="{FF2B5EF4-FFF2-40B4-BE49-F238E27FC236}">
                <a16:creationId xmlns:a16="http://schemas.microsoft.com/office/drawing/2014/main" id="{CE202814-E549-7C1D-9786-824D65F6ADC6}"/>
              </a:ext>
            </a:extLst>
          </p:cNvPr>
          <p:cNvSpPr txBox="1">
            <a:spLocks/>
          </p:cNvSpPr>
          <p:nvPr userDrawn="1"/>
        </p:nvSpPr>
        <p:spPr>
          <a:xfrm>
            <a:off x="10338571" y="6206222"/>
            <a:ext cx="385119" cy="365125"/>
          </a:xfrm>
          <a:prstGeom prst="rect">
            <a:avLst/>
          </a:prstGeom>
        </p:spPr>
        <p:txBody>
          <a:bodyPr vert="horz" lIns="91440" tIns="45720" rIns="91440" bIns="45720" rtlCol="0" anchor="ctr"/>
          <a:lstStyle>
            <a:defPPr>
              <a:defRPr lang="en-US"/>
            </a:defPPr>
            <a:lvl1pPr marL="0" algn="l" defTabSz="914400" rtl="0" eaLnBrk="1" latinLnBrk="0" hangingPunct="1">
              <a:defRPr sz="1000" b="1" i="0" kern="1200">
                <a:solidFill>
                  <a:srgbClr val="0665AF"/>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159311-39D2-AC44-A9FF-DD4C7681D140}" type="slidenum">
              <a:rPr lang="en-US" b="1" smtClean="0">
                <a:solidFill>
                  <a:srgbClr val="1B2E5C"/>
                </a:solidFill>
              </a:rPr>
              <a:pPr/>
              <a:t>‹#›</a:t>
            </a:fld>
            <a:endParaRPr lang="en-US" b="1" dirty="0">
              <a:solidFill>
                <a:srgbClr val="1B2E5C"/>
              </a:solidFill>
            </a:endParaRPr>
          </a:p>
        </p:txBody>
      </p:sp>
      <p:sp>
        <p:nvSpPr>
          <p:cNvPr id="11" name="Rectangle 10">
            <a:extLst>
              <a:ext uri="{FF2B5EF4-FFF2-40B4-BE49-F238E27FC236}">
                <a16:creationId xmlns:a16="http://schemas.microsoft.com/office/drawing/2014/main" id="{13A038F7-A184-42E4-B99F-AAC5C101F769}"/>
              </a:ext>
            </a:extLst>
          </p:cNvPr>
          <p:cNvSpPr/>
          <p:nvPr userDrawn="1"/>
        </p:nvSpPr>
        <p:spPr>
          <a:xfrm>
            <a:off x="11899557" y="0"/>
            <a:ext cx="304800" cy="6870358"/>
          </a:xfrm>
          <a:prstGeom prst="rect">
            <a:avLst/>
          </a:prstGeom>
          <a:gradFill>
            <a:gsLst>
              <a:gs pos="28000">
                <a:srgbClr val="A2C7E3">
                  <a:alpha val="40000"/>
                </a:srgbClr>
              </a:gs>
              <a:gs pos="0">
                <a:schemeClr val="accent1">
                  <a:lumMod val="5000"/>
                  <a:lumOff val="95000"/>
                </a:schemeClr>
              </a:gs>
              <a:gs pos="80000">
                <a:srgbClr val="204C90">
                  <a:alpha val="91858"/>
                </a:srgbClr>
              </a:gs>
              <a:gs pos="58000">
                <a:srgbClr val="0665AF">
                  <a:alpha val="81043"/>
                </a:srgbClr>
              </a:gs>
              <a:gs pos="100000">
                <a:srgbClr val="1B2E5C"/>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E3BF9F1-5129-A513-46F6-DD35B5ED5B7C}"/>
              </a:ext>
            </a:extLst>
          </p:cNvPr>
          <p:cNvPicPr>
            <a:picLocks noChangeAspect="1"/>
          </p:cNvPicPr>
          <p:nvPr userDrawn="1"/>
        </p:nvPicPr>
        <p:blipFill>
          <a:blip r:embed="rId2"/>
          <a:srcRect/>
          <a:stretch/>
        </p:blipFill>
        <p:spPr>
          <a:xfrm>
            <a:off x="10758475" y="6044099"/>
            <a:ext cx="913738" cy="527248"/>
          </a:xfrm>
          <a:prstGeom prst="rect">
            <a:avLst/>
          </a:prstGeom>
        </p:spPr>
      </p:pic>
      <p:sp>
        <p:nvSpPr>
          <p:cNvPr id="5" name="Title 1">
            <a:extLst>
              <a:ext uri="{FF2B5EF4-FFF2-40B4-BE49-F238E27FC236}">
                <a16:creationId xmlns:a16="http://schemas.microsoft.com/office/drawing/2014/main" id="{CBAAEFBF-B17D-F60D-4F81-B3D72A551A20}"/>
              </a:ext>
            </a:extLst>
          </p:cNvPr>
          <p:cNvSpPr>
            <a:spLocks noGrp="1"/>
          </p:cNvSpPr>
          <p:nvPr>
            <p:ph type="title" hasCustomPrompt="1"/>
          </p:nvPr>
        </p:nvSpPr>
        <p:spPr>
          <a:xfrm>
            <a:off x="838200" y="354682"/>
            <a:ext cx="10515600" cy="709913"/>
          </a:xfrm>
        </p:spPr>
        <p:txBody>
          <a:bodyPr anchor="b">
            <a:normAutofit/>
          </a:bodyPr>
          <a:lstStyle>
            <a:lvl1pPr>
              <a:defRPr sz="3600"/>
            </a:lvl1pPr>
          </a:lstStyle>
          <a:p>
            <a:r>
              <a:rPr lang="en-US" dirty="0"/>
              <a:t>Click to edit title style</a:t>
            </a:r>
          </a:p>
        </p:txBody>
      </p:sp>
      <p:cxnSp>
        <p:nvCxnSpPr>
          <p:cNvPr id="6" name="Straight Connector 5">
            <a:extLst>
              <a:ext uri="{FF2B5EF4-FFF2-40B4-BE49-F238E27FC236}">
                <a16:creationId xmlns:a16="http://schemas.microsoft.com/office/drawing/2014/main" id="{D4CDAD08-79CC-B6B0-D69D-004E6BB49608}"/>
              </a:ext>
            </a:extLst>
          </p:cNvPr>
          <p:cNvCxnSpPr>
            <a:cxnSpLocks/>
          </p:cNvCxnSpPr>
          <p:nvPr userDrawn="1"/>
        </p:nvCxnSpPr>
        <p:spPr>
          <a:xfrm>
            <a:off x="642551" y="1091142"/>
            <a:ext cx="10799806" cy="0"/>
          </a:xfrm>
          <a:prstGeom prst="line">
            <a:avLst/>
          </a:prstGeom>
          <a:ln w="15875">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8911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lide 5">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4C010B-BF79-D531-E560-021F231D7B4E}"/>
              </a:ext>
            </a:extLst>
          </p:cNvPr>
          <p:cNvSpPr/>
          <p:nvPr userDrawn="1"/>
        </p:nvSpPr>
        <p:spPr>
          <a:xfrm flipH="1">
            <a:off x="9551770" y="0"/>
            <a:ext cx="2640227" cy="6857999"/>
          </a:xfrm>
          <a:prstGeom prst="rect">
            <a:avLst/>
          </a:prstGeom>
          <a:gradFill>
            <a:gsLst>
              <a:gs pos="15000">
                <a:srgbClr val="A2C7E3">
                  <a:alpha val="40000"/>
                </a:srgbClr>
              </a:gs>
              <a:gs pos="0">
                <a:schemeClr val="accent1">
                  <a:lumMod val="5000"/>
                  <a:lumOff val="95000"/>
                </a:schemeClr>
              </a:gs>
              <a:gs pos="70000">
                <a:srgbClr val="204C90">
                  <a:alpha val="91858"/>
                </a:srgbClr>
              </a:gs>
              <a:gs pos="41000">
                <a:srgbClr val="0665AF">
                  <a:alpha val="81043"/>
                </a:srgbClr>
              </a:gs>
              <a:gs pos="100000">
                <a:srgbClr val="1B2E5C"/>
              </a:gs>
            </a:gsLst>
            <a:lin ang="4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0C3FE7EF-C424-3E4D-5094-D7AC7521EA53}"/>
              </a:ext>
            </a:extLst>
          </p:cNvPr>
          <p:cNvSpPr txBox="1">
            <a:spLocks/>
          </p:cNvSpPr>
          <p:nvPr userDrawn="1"/>
        </p:nvSpPr>
        <p:spPr>
          <a:xfrm>
            <a:off x="453081" y="6309026"/>
            <a:ext cx="385119" cy="365125"/>
          </a:xfrm>
          <a:prstGeom prst="rect">
            <a:avLst/>
          </a:prstGeom>
        </p:spPr>
        <p:txBody>
          <a:bodyPr vert="horz" lIns="91440" tIns="45720" rIns="91440" bIns="45720" rtlCol="0" anchor="ctr"/>
          <a:lstStyle>
            <a:defPPr>
              <a:defRPr lang="en-US"/>
            </a:defPPr>
            <a:lvl1pPr marL="0" algn="l" defTabSz="914400" rtl="0" eaLnBrk="1" latinLnBrk="0" hangingPunct="1">
              <a:defRPr sz="1000" b="1" i="0" kern="1200">
                <a:solidFill>
                  <a:srgbClr val="0665AF"/>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b="1" dirty="0">
              <a:solidFill>
                <a:srgbClr val="1B2E5C"/>
              </a:solidFill>
            </a:endParaRPr>
          </a:p>
        </p:txBody>
      </p:sp>
      <p:sp>
        <p:nvSpPr>
          <p:cNvPr id="14" name="Content Placeholder 2">
            <a:extLst>
              <a:ext uri="{FF2B5EF4-FFF2-40B4-BE49-F238E27FC236}">
                <a16:creationId xmlns:a16="http://schemas.microsoft.com/office/drawing/2014/main" id="{AB116EFE-5FFA-0A95-F414-783B7F76B09E}"/>
              </a:ext>
            </a:extLst>
          </p:cNvPr>
          <p:cNvSpPr>
            <a:spLocks noGrp="1"/>
          </p:cNvSpPr>
          <p:nvPr>
            <p:ph sz="half" idx="13"/>
          </p:nvPr>
        </p:nvSpPr>
        <p:spPr>
          <a:xfrm>
            <a:off x="838199" y="1356071"/>
            <a:ext cx="5723231" cy="4772880"/>
          </a:xfrm>
        </p:spPr>
        <p:txBody>
          <a:bodyPr/>
          <a:lstStyle>
            <a:lvl1pPr>
              <a:buClr>
                <a:srgbClr val="0665AF"/>
              </a:buClr>
              <a:defRPr/>
            </a:lvl1pPr>
            <a:lvl2pPr>
              <a:buClr>
                <a:srgbClr val="0665AF"/>
              </a:buClr>
              <a:defRPr/>
            </a:lvl2pPr>
            <a:lvl3pPr>
              <a:buClr>
                <a:srgbClr val="0665AF"/>
              </a:buClr>
              <a:defRPr/>
            </a:lvl3pPr>
            <a:lvl4pPr>
              <a:buClr>
                <a:srgbClr val="0665AF"/>
              </a:buClr>
              <a:defRPr/>
            </a:lvl4pPr>
            <a:lvl5pPr>
              <a:buClr>
                <a:srgbClr val="0665A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4">
            <a:extLst>
              <a:ext uri="{FF2B5EF4-FFF2-40B4-BE49-F238E27FC236}">
                <a16:creationId xmlns:a16="http://schemas.microsoft.com/office/drawing/2014/main" id="{EAE97973-1A03-4FA4-1BDB-176289049CBC}"/>
              </a:ext>
            </a:extLst>
          </p:cNvPr>
          <p:cNvSpPr>
            <a:spLocks noGrp="1"/>
          </p:cNvSpPr>
          <p:nvPr>
            <p:ph type="ftr" sz="quarter" idx="11"/>
          </p:nvPr>
        </p:nvSpPr>
        <p:spPr>
          <a:xfrm>
            <a:off x="2093700" y="6200689"/>
            <a:ext cx="3311611" cy="365125"/>
          </a:xfrm>
          <a:prstGeom prst="rect">
            <a:avLst/>
          </a:prstGeom>
        </p:spPr>
        <p:txBody>
          <a:bodyPr anchor="ctr"/>
          <a:lstStyle>
            <a:lvl1pPr algn="l">
              <a:defRPr sz="1000"/>
            </a:lvl1pPr>
          </a:lstStyle>
          <a:p>
            <a:endParaRPr lang="en-US" dirty="0"/>
          </a:p>
        </p:txBody>
      </p:sp>
      <p:sp>
        <p:nvSpPr>
          <p:cNvPr id="4" name="Slide Number Placeholder 5">
            <a:extLst>
              <a:ext uri="{FF2B5EF4-FFF2-40B4-BE49-F238E27FC236}">
                <a16:creationId xmlns:a16="http://schemas.microsoft.com/office/drawing/2014/main" id="{0DA1ADE4-5944-183E-D440-53D00FD25A1A}"/>
              </a:ext>
            </a:extLst>
          </p:cNvPr>
          <p:cNvSpPr>
            <a:spLocks noGrp="1"/>
          </p:cNvSpPr>
          <p:nvPr>
            <p:ph type="sldNum" sz="quarter" idx="12"/>
          </p:nvPr>
        </p:nvSpPr>
        <p:spPr>
          <a:xfrm>
            <a:off x="1609727" y="6195712"/>
            <a:ext cx="385119" cy="365125"/>
          </a:xfrm>
          <a:prstGeom prst="rect">
            <a:avLst/>
          </a:prstGeom>
        </p:spPr>
        <p:txBody>
          <a:bodyPr anchor="ctr"/>
          <a:lstStyle>
            <a:lvl1pPr algn="l">
              <a:defRPr sz="1000">
                <a:solidFill>
                  <a:srgbClr val="1B2E5C"/>
                </a:solidFill>
              </a:defRPr>
            </a:lvl1pPr>
          </a:lstStyle>
          <a:p>
            <a:fld id="{E6159311-39D2-AC44-A9FF-DD4C7681D140}" type="slidenum">
              <a:rPr lang="en-US" smtClean="0"/>
              <a:pPr/>
              <a:t>‹#›</a:t>
            </a:fld>
            <a:endParaRPr lang="en-US" dirty="0"/>
          </a:p>
        </p:txBody>
      </p:sp>
      <p:pic>
        <p:nvPicPr>
          <p:cNvPr id="5" name="Picture 4">
            <a:extLst>
              <a:ext uri="{FF2B5EF4-FFF2-40B4-BE49-F238E27FC236}">
                <a16:creationId xmlns:a16="http://schemas.microsoft.com/office/drawing/2014/main" id="{49FE1C36-B18E-C28C-C61D-C1D9514F8D61}"/>
              </a:ext>
            </a:extLst>
          </p:cNvPr>
          <p:cNvPicPr>
            <a:picLocks noChangeAspect="1"/>
          </p:cNvPicPr>
          <p:nvPr userDrawn="1"/>
        </p:nvPicPr>
        <p:blipFill>
          <a:blip r:embed="rId2"/>
          <a:srcRect/>
          <a:stretch/>
        </p:blipFill>
        <p:spPr>
          <a:xfrm>
            <a:off x="626541" y="6044099"/>
            <a:ext cx="913738" cy="527248"/>
          </a:xfrm>
          <a:prstGeom prst="rect">
            <a:avLst/>
          </a:prstGeom>
        </p:spPr>
      </p:pic>
      <p:sp>
        <p:nvSpPr>
          <p:cNvPr id="6" name="Title 1">
            <a:extLst>
              <a:ext uri="{FF2B5EF4-FFF2-40B4-BE49-F238E27FC236}">
                <a16:creationId xmlns:a16="http://schemas.microsoft.com/office/drawing/2014/main" id="{2E38EDCB-8FEA-C408-0274-39D48370F014}"/>
              </a:ext>
            </a:extLst>
          </p:cNvPr>
          <p:cNvSpPr>
            <a:spLocks noGrp="1"/>
          </p:cNvSpPr>
          <p:nvPr>
            <p:ph type="title" hasCustomPrompt="1"/>
          </p:nvPr>
        </p:nvSpPr>
        <p:spPr>
          <a:xfrm>
            <a:off x="838200" y="354682"/>
            <a:ext cx="10515600" cy="709913"/>
          </a:xfrm>
        </p:spPr>
        <p:txBody>
          <a:bodyPr anchor="b">
            <a:normAutofit/>
          </a:bodyPr>
          <a:lstStyle>
            <a:lvl1pPr>
              <a:defRPr sz="3600"/>
            </a:lvl1pPr>
          </a:lstStyle>
          <a:p>
            <a:r>
              <a:rPr lang="en-US" dirty="0"/>
              <a:t>Click to edit title style</a:t>
            </a:r>
          </a:p>
        </p:txBody>
      </p:sp>
      <p:cxnSp>
        <p:nvCxnSpPr>
          <p:cNvPr id="7" name="Straight Connector 6">
            <a:extLst>
              <a:ext uri="{FF2B5EF4-FFF2-40B4-BE49-F238E27FC236}">
                <a16:creationId xmlns:a16="http://schemas.microsoft.com/office/drawing/2014/main" id="{91928881-AA92-FDAD-EC05-9B1F0A072CD1}"/>
              </a:ext>
            </a:extLst>
          </p:cNvPr>
          <p:cNvCxnSpPr>
            <a:cxnSpLocks/>
          </p:cNvCxnSpPr>
          <p:nvPr userDrawn="1"/>
        </p:nvCxnSpPr>
        <p:spPr>
          <a:xfrm>
            <a:off x="642551" y="1091142"/>
            <a:ext cx="10799806" cy="0"/>
          </a:xfrm>
          <a:prstGeom prst="line">
            <a:avLst/>
          </a:prstGeom>
          <a:ln w="15875">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8237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lide 6">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4C010B-BF79-D531-E560-021F231D7B4E}"/>
              </a:ext>
            </a:extLst>
          </p:cNvPr>
          <p:cNvSpPr/>
          <p:nvPr userDrawn="1"/>
        </p:nvSpPr>
        <p:spPr>
          <a:xfrm flipH="1">
            <a:off x="-1" y="0"/>
            <a:ext cx="2640227" cy="6876533"/>
          </a:xfrm>
          <a:prstGeom prst="rect">
            <a:avLst/>
          </a:prstGeom>
          <a:gradFill>
            <a:gsLst>
              <a:gs pos="15000">
                <a:srgbClr val="A2C7E3">
                  <a:alpha val="40000"/>
                </a:srgbClr>
              </a:gs>
              <a:gs pos="0">
                <a:schemeClr val="accent1">
                  <a:lumMod val="5000"/>
                  <a:lumOff val="95000"/>
                </a:schemeClr>
              </a:gs>
              <a:gs pos="70000">
                <a:srgbClr val="204C90">
                  <a:alpha val="91858"/>
                </a:srgbClr>
              </a:gs>
              <a:gs pos="41000">
                <a:srgbClr val="0665AF">
                  <a:alpha val="81043"/>
                </a:srgbClr>
              </a:gs>
              <a:gs pos="100000">
                <a:srgbClr val="1B2E5C"/>
              </a:gs>
            </a:gsLst>
            <a:lin ang="4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AB116EFE-5FFA-0A95-F414-783B7F76B09E}"/>
              </a:ext>
            </a:extLst>
          </p:cNvPr>
          <p:cNvSpPr>
            <a:spLocks noGrp="1"/>
          </p:cNvSpPr>
          <p:nvPr>
            <p:ph sz="half" idx="13"/>
          </p:nvPr>
        </p:nvSpPr>
        <p:spPr>
          <a:xfrm>
            <a:off x="3198349" y="1426033"/>
            <a:ext cx="8244008" cy="4279683"/>
          </a:xfrm>
        </p:spPr>
        <p:txBody>
          <a:bodyPr/>
          <a:lstStyle>
            <a:lvl1pPr>
              <a:buClr>
                <a:srgbClr val="0665AF"/>
              </a:buClr>
              <a:defRPr/>
            </a:lvl1pPr>
            <a:lvl2pPr>
              <a:buClr>
                <a:srgbClr val="0665AF"/>
              </a:buClr>
              <a:defRPr/>
            </a:lvl2pPr>
            <a:lvl3pPr>
              <a:buClr>
                <a:srgbClr val="0665AF"/>
              </a:buClr>
              <a:defRPr/>
            </a:lvl3pPr>
            <a:lvl4pPr>
              <a:buClr>
                <a:srgbClr val="0665AF"/>
              </a:buClr>
              <a:defRPr/>
            </a:lvl4pPr>
            <a:lvl5pPr>
              <a:buClr>
                <a:srgbClr val="0665A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B9095849-EB06-9532-6BCB-6C56E83990C9}"/>
              </a:ext>
            </a:extLst>
          </p:cNvPr>
          <p:cNvSpPr>
            <a:spLocks noGrp="1"/>
          </p:cNvSpPr>
          <p:nvPr>
            <p:ph type="ftr" sz="quarter" idx="11"/>
          </p:nvPr>
        </p:nvSpPr>
        <p:spPr>
          <a:xfrm>
            <a:off x="6941399" y="6211199"/>
            <a:ext cx="3385751" cy="365125"/>
          </a:xfrm>
          <a:prstGeom prst="rect">
            <a:avLst/>
          </a:prstGeom>
        </p:spPr>
        <p:txBody>
          <a:bodyPr anchor="ctr"/>
          <a:lstStyle>
            <a:lvl1pPr algn="r">
              <a:defRPr sz="1000">
                <a:solidFill>
                  <a:srgbClr val="0665AF"/>
                </a:solidFill>
              </a:defRPr>
            </a:lvl1pPr>
          </a:lstStyle>
          <a:p>
            <a:endParaRPr lang="en-US" dirty="0"/>
          </a:p>
        </p:txBody>
      </p:sp>
      <p:pic>
        <p:nvPicPr>
          <p:cNvPr id="10" name="Picture 9">
            <a:extLst>
              <a:ext uri="{FF2B5EF4-FFF2-40B4-BE49-F238E27FC236}">
                <a16:creationId xmlns:a16="http://schemas.microsoft.com/office/drawing/2014/main" id="{D2BE3CF6-AF7A-F8EC-1E9B-69CF3405466C}"/>
              </a:ext>
            </a:extLst>
          </p:cNvPr>
          <p:cNvPicPr>
            <a:picLocks noChangeAspect="1"/>
          </p:cNvPicPr>
          <p:nvPr userDrawn="1"/>
        </p:nvPicPr>
        <p:blipFill>
          <a:blip r:embed="rId2"/>
          <a:srcRect/>
          <a:stretch/>
        </p:blipFill>
        <p:spPr>
          <a:xfrm>
            <a:off x="10758475" y="6044099"/>
            <a:ext cx="913738" cy="527248"/>
          </a:xfrm>
          <a:prstGeom prst="rect">
            <a:avLst/>
          </a:prstGeom>
        </p:spPr>
      </p:pic>
      <p:sp>
        <p:nvSpPr>
          <p:cNvPr id="2" name="Title 1">
            <a:extLst>
              <a:ext uri="{FF2B5EF4-FFF2-40B4-BE49-F238E27FC236}">
                <a16:creationId xmlns:a16="http://schemas.microsoft.com/office/drawing/2014/main" id="{0DEE7BD7-7FF9-123F-85C5-8C6CF0C551D0}"/>
              </a:ext>
            </a:extLst>
          </p:cNvPr>
          <p:cNvSpPr>
            <a:spLocks noGrp="1"/>
          </p:cNvSpPr>
          <p:nvPr>
            <p:ph type="title" hasCustomPrompt="1"/>
          </p:nvPr>
        </p:nvSpPr>
        <p:spPr>
          <a:xfrm>
            <a:off x="3198348" y="192122"/>
            <a:ext cx="8155451" cy="709913"/>
          </a:xfrm>
        </p:spPr>
        <p:txBody>
          <a:bodyPr anchor="b">
            <a:normAutofit/>
          </a:bodyPr>
          <a:lstStyle>
            <a:lvl1pPr>
              <a:defRPr sz="3600"/>
            </a:lvl1pPr>
          </a:lstStyle>
          <a:p>
            <a:r>
              <a:rPr lang="en-US" dirty="0"/>
              <a:t>Click to edit title style</a:t>
            </a:r>
          </a:p>
        </p:txBody>
      </p:sp>
      <p:cxnSp>
        <p:nvCxnSpPr>
          <p:cNvPr id="3" name="Straight Connector 2">
            <a:extLst>
              <a:ext uri="{FF2B5EF4-FFF2-40B4-BE49-F238E27FC236}">
                <a16:creationId xmlns:a16="http://schemas.microsoft.com/office/drawing/2014/main" id="{1CE579F5-5A40-7DD8-3ABA-2B78AF49A5E3}"/>
              </a:ext>
            </a:extLst>
          </p:cNvPr>
          <p:cNvCxnSpPr>
            <a:cxnSpLocks/>
          </p:cNvCxnSpPr>
          <p:nvPr userDrawn="1"/>
        </p:nvCxnSpPr>
        <p:spPr>
          <a:xfrm>
            <a:off x="3066488" y="928582"/>
            <a:ext cx="8375869" cy="0"/>
          </a:xfrm>
          <a:prstGeom prst="line">
            <a:avLst/>
          </a:prstGeom>
          <a:ln w="15875">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1470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lide 7">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AAB03F-8ED5-5D7E-E6FD-6CA0BFC57D68}"/>
              </a:ext>
            </a:extLst>
          </p:cNvPr>
          <p:cNvSpPr/>
          <p:nvPr userDrawn="1"/>
        </p:nvSpPr>
        <p:spPr>
          <a:xfrm flipV="1">
            <a:off x="6977449" y="0"/>
            <a:ext cx="5214551" cy="6858000"/>
          </a:xfrm>
          <a:prstGeom prst="rect">
            <a:avLst/>
          </a:prstGeom>
          <a:gradFill>
            <a:gsLst>
              <a:gs pos="17000">
                <a:srgbClr val="A2C7E3">
                  <a:alpha val="40000"/>
                </a:srgbClr>
              </a:gs>
              <a:gs pos="0">
                <a:schemeClr val="accent1">
                  <a:lumMod val="5000"/>
                  <a:lumOff val="95000"/>
                </a:schemeClr>
              </a:gs>
              <a:gs pos="80000">
                <a:srgbClr val="204C90">
                  <a:alpha val="91858"/>
                </a:srgbClr>
              </a:gs>
              <a:gs pos="46000">
                <a:srgbClr val="0665AF">
                  <a:alpha val="81043"/>
                </a:srgbClr>
              </a:gs>
              <a:gs pos="100000">
                <a:srgbClr val="1B2E5C"/>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C554F4-178B-DF2D-AB06-5BE6E7537816}"/>
              </a:ext>
            </a:extLst>
          </p:cNvPr>
          <p:cNvSpPr>
            <a:spLocks noGrp="1"/>
          </p:cNvSpPr>
          <p:nvPr>
            <p:ph type="title" hasCustomPrompt="1"/>
          </p:nvPr>
        </p:nvSpPr>
        <p:spPr>
          <a:xfrm>
            <a:off x="7815649" y="670376"/>
            <a:ext cx="3770870" cy="1430273"/>
          </a:xfrm>
        </p:spPr>
        <p:txBody>
          <a:bodyPr anchor="b">
            <a:normAutofit/>
          </a:bodyPr>
          <a:lstStyle>
            <a:lvl1pPr>
              <a:defRPr sz="3600">
                <a:solidFill>
                  <a:schemeClr val="bg1"/>
                </a:solidFill>
              </a:defRPr>
            </a:lvl1pPr>
          </a:lstStyle>
          <a:p>
            <a:r>
              <a:rPr lang="en-US" dirty="0"/>
              <a:t>Click to edit title style</a:t>
            </a:r>
          </a:p>
        </p:txBody>
      </p:sp>
      <p:cxnSp>
        <p:nvCxnSpPr>
          <p:cNvPr id="3" name="Straight Connector 2">
            <a:extLst>
              <a:ext uri="{FF2B5EF4-FFF2-40B4-BE49-F238E27FC236}">
                <a16:creationId xmlns:a16="http://schemas.microsoft.com/office/drawing/2014/main" id="{17A59EC3-17E0-4C99-CDF5-14265E5612F6}"/>
              </a:ext>
            </a:extLst>
          </p:cNvPr>
          <p:cNvCxnSpPr>
            <a:cxnSpLocks/>
          </p:cNvCxnSpPr>
          <p:nvPr userDrawn="1"/>
        </p:nvCxnSpPr>
        <p:spPr>
          <a:xfrm>
            <a:off x="7562335" y="2100649"/>
            <a:ext cx="4629665" cy="0"/>
          </a:xfrm>
          <a:prstGeom prst="line">
            <a:avLst/>
          </a:prstGeom>
          <a:ln w="15875">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
        <p:nvSpPr>
          <p:cNvPr id="11" name="Text Placeholder 3">
            <a:extLst>
              <a:ext uri="{FF2B5EF4-FFF2-40B4-BE49-F238E27FC236}">
                <a16:creationId xmlns:a16="http://schemas.microsoft.com/office/drawing/2014/main" id="{7F300342-CB38-D79B-1D24-9BEFCEB59809}"/>
              </a:ext>
            </a:extLst>
          </p:cNvPr>
          <p:cNvSpPr>
            <a:spLocks noGrp="1"/>
          </p:cNvSpPr>
          <p:nvPr>
            <p:ph type="body" sz="half" idx="2"/>
          </p:nvPr>
        </p:nvSpPr>
        <p:spPr>
          <a:xfrm>
            <a:off x="7815649" y="2350894"/>
            <a:ext cx="3875856" cy="343206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Footer Placeholder 4">
            <a:extLst>
              <a:ext uri="{FF2B5EF4-FFF2-40B4-BE49-F238E27FC236}">
                <a16:creationId xmlns:a16="http://schemas.microsoft.com/office/drawing/2014/main" id="{7EAAE02F-4F7C-1F3C-8C7C-3E686136046F}"/>
              </a:ext>
            </a:extLst>
          </p:cNvPr>
          <p:cNvSpPr>
            <a:spLocks noGrp="1"/>
          </p:cNvSpPr>
          <p:nvPr>
            <p:ph type="ftr" sz="quarter" idx="11"/>
          </p:nvPr>
        </p:nvSpPr>
        <p:spPr>
          <a:xfrm>
            <a:off x="6941399" y="6211199"/>
            <a:ext cx="3385751" cy="365125"/>
          </a:xfrm>
          <a:prstGeom prst="rect">
            <a:avLst/>
          </a:prstGeom>
        </p:spPr>
        <p:txBody>
          <a:bodyPr anchor="ctr"/>
          <a:lstStyle>
            <a:lvl1pPr algn="r">
              <a:defRPr sz="1000">
                <a:solidFill>
                  <a:srgbClr val="0665AF"/>
                </a:solidFill>
              </a:defRPr>
            </a:lvl1pPr>
          </a:lstStyle>
          <a:p>
            <a:endParaRPr lang="en-US" dirty="0"/>
          </a:p>
        </p:txBody>
      </p:sp>
      <p:sp>
        <p:nvSpPr>
          <p:cNvPr id="15" name="Slide Number Placeholder 5">
            <a:extLst>
              <a:ext uri="{FF2B5EF4-FFF2-40B4-BE49-F238E27FC236}">
                <a16:creationId xmlns:a16="http://schemas.microsoft.com/office/drawing/2014/main" id="{AFB35650-30E8-4F69-504B-231E94034CF7}"/>
              </a:ext>
            </a:extLst>
          </p:cNvPr>
          <p:cNvSpPr txBox="1">
            <a:spLocks/>
          </p:cNvSpPr>
          <p:nvPr userDrawn="1"/>
        </p:nvSpPr>
        <p:spPr>
          <a:xfrm>
            <a:off x="10338571" y="6206222"/>
            <a:ext cx="385119" cy="365125"/>
          </a:xfrm>
          <a:prstGeom prst="rect">
            <a:avLst/>
          </a:prstGeom>
        </p:spPr>
        <p:txBody>
          <a:bodyPr vert="horz" lIns="91440" tIns="45720" rIns="91440" bIns="45720" rtlCol="0" anchor="ctr"/>
          <a:lstStyle>
            <a:defPPr>
              <a:defRPr lang="en-US"/>
            </a:defPPr>
            <a:lvl1pPr marL="0" algn="l" defTabSz="914400" rtl="0" eaLnBrk="1" latinLnBrk="0" hangingPunct="1">
              <a:defRPr sz="1000" b="1" i="0" kern="1200">
                <a:solidFill>
                  <a:srgbClr val="0665AF"/>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159311-39D2-AC44-A9FF-DD4C7681D140}" type="slidenum">
              <a:rPr lang="en-US" b="1" smtClean="0">
                <a:solidFill>
                  <a:srgbClr val="1B2E5C"/>
                </a:solidFill>
              </a:rPr>
              <a:pPr/>
              <a:t>‹#›</a:t>
            </a:fld>
            <a:endParaRPr lang="en-US" b="1" dirty="0">
              <a:solidFill>
                <a:srgbClr val="1B2E5C"/>
              </a:solidFill>
            </a:endParaRPr>
          </a:p>
        </p:txBody>
      </p:sp>
      <p:pic>
        <p:nvPicPr>
          <p:cNvPr id="16" name="Picture 15">
            <a:extLst>
              <a:ext uri="{FF2B5EF4-FFF2-40B4-BE49-F238E27FC236}">
                <a16:creationId xmlns:a16="http://schemas.microsoft.com/office/drawing/2014/main" id="{2C1EB28D-004E-570D-A6BD-A94C352273FA}"/>
              </a:ext>
            </a:extLst>
          </p:cNvPr>
          <p:cNvPicPr>
            <a:picLocks noChangeAspect="1"/>
          </p:cNvPicPr>
          <p:nvPr userDrawn="1"/>
        </p:nvPicPr>
        <p:blipFill>
          <a:blip r:embed="rId2"/>
          <a:srcRect/>
          <a:stretch/>
        </p:blipFill>
        <p:spPr>
          <a:xfrm>
            <a:off x="10758475" y="6044099"/>
            <a:ext cx="913738" cy="527248"/>
          </a:xfrm>
          <a:prstGeom prst="rect">
            <a:avLst/>
          </a:prstGeom>
        </p:spPr>
      </p:pic>
    </p:spTree>
    <p:extLst>
      <p:ext uri="{BB962C8B-B14F-4D97-AF65-F5344CB8AC3E}">
        <p14:creationId xmlns:p14="http://schemas.microsoft.com/office/powerpoint/2010/main" val="2282301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8">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AAB03F-8ED5-5D7E-E6FD-6CA0BFC57D68}"/>
              </a:ext>
            </a:extLst>
          </p:cNvPr>
          <p:cNvSpPr/>
          <p:nvPr userDrawn="1"/>
        </p:nvSpPr>
        <p:spPr>
          <a:xfrm flipV="1">
            <a:off x="0" y="0"/>
            <a:ext cx="5214551" cy="6858000"/>
          </a:xfrm>
          <a:prstGeom prst="rect">
            <a:avLst/>
          </a:prstGeom>
          <a:gradFill>
            <a:gsLst>
              <a:gs pos="17000">
                <a:srgbClr val="A2C7E3">
                  <a:alpha val="40000"/>
                </a:srgbClr>
              </a:gs>
              <a:gs pos="0">
                <a:schemeClr val="accent1">
                  <a:lumMod val="5000"/>
                  <a:lumOff val="95000"/>
                </a:schemeClr>
              </a:gs>
              <a:gs pos="80000">
                <a:srgbClr val="204C90">
                  <a:alpha val="91858"/>
                </a:srgbClr>
              </a:gs>
              <a:gs pos="46000">
                <a:srgbClr val="0665AF">
                  <a:alpha val="81043"/>
                </a:srgbClr>
              </a:gs>
              <a:gs pos="100000">
                <a:srgbClr val="1B2E5C"/>
              </a:gs>
            </a:gsLst>
            <a:lin ang="4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C554F4-178B-DF2D-AB06-5BE6E7537816}"/>
              </a:ext>
            </a:extLst>
          </p:cNvPr>
          <p:cNvSpPr>
            <a:spLocks noGrp="1"/>
          </p:cNvSpPr>
          <p:nvPr>
            <p:ph type="title" hasCustomPrompt="1"/>
          </p:nvPr>
        </p:nvSpPr>
        <p:spPr>
          <a:xfrm>
            <a:off x="838200" y="670376"/>
            <a:ext cx="3770870" cy="1430273"/>
          </a:xfrm>
        </p:spPr>
        <p:txBody>
          <a:bodyPr anchor="b">
            <a:normAutofit/>
          </a:bodyPr>
          <a:lstStyle>
            <a:lvl1pPr>
              <a:defRPr sz="3600">
                <a:solidFill>
                  <a:schemeClr val="bg1"/>
                </a:solidFill>
              </a:defRPr>
            </a:lvl1pPr>
          </a:lstStyle>
          <a:p>
            <a:r>
              <a:rPr lang="en-US" dirty="0"/>
              <a:t>Click to edit title style</a:t>
            </a:r>
          </a:p>
        </p:txBody>
      </p:sp>
      <p:sp>
        <p:nvSpPr>
          <p:cNvPr id="14" name="Text Placeholder 3">
            <a:extLst>
              <a:ext uri="{FF2B5EF4-FFF2-40B4-BE49-F238E27FC236}">
                <a16:creationId xmlns:a16="http://schemas.microsoft.com/office/drawing/2014/main" id="{A50D5D25-2ED3-5ABA-9F42-4C1849778826}"/>
              </a:ext>
            </a:extLst>
          </p:cNvPr>
          <p:cNvSpPr>
            <a:spLocks noGrp="1"/>
          </p:cNvSpPr>
          <p:nvPr>
            <p:ph type="body" sz="half" idx="2"/>
          </p:nvPr>
        </p:nvSpPr>
        <p:spPr>
          <a:xfrm>
            <a:off x="845967" y="2350894"/>
            <a:ext cx="3770870" cy="343206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6D2EA50F-17B6-697E-1E73-43E9BB7F506E}"/>
              </a:ext>
            </a:extLst>
          </p:cNvPr>
          <p:cNvCxnSpPr>
            <a:cxnSpLocks/>
          </p:cNvCxnSpPr>
          <p:nvPr userDrawn="1"/>
        </p:nvCxnSpPr>
        <p:spPr>
          <a:xfrm flipV="1">
            <a:off x="638432" y="2100649"/>
            <a:ext cx="4576119" cy="12357"/>
          </a:xfrm>
          <a:prstGeom prst="line">
            <a:avLst/>
          </a:prstGeom>
          <a:ln w="15875">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
        <p:nvSpPr>
          <p:cNvPr id="10" name="Content Placeholder 2">
            <a:extLst>
              <a:ext uri="{FF2B5EF4-FFF2-40B4-BE49-F238E27FC236}">
                <a16:creationId xmlns:a16="http://schemas.microsoft.com/office/drawing/2014/main" id="{5AD11F87-0959-885A-A0A1-0F567FE1FA67}"/>
              </a:ext>
            </a:extLst>
          </p:cNvPr>
          <p:cNvSpPr>
            <a:spLocks noGrp="1"/>
          </p:cNvSpPr>
          <p:nvPr>
            <p:ph sz="half" idx="13"/>
          </p:nvPr>
        </p:nvSpPr>
        <p:spPr>
          <a:xfrm>
            <a:off x="5756563" y="670376"/>
            <a:ext cx="5685793" cy="5112586"/>
          </a:xfrm>
        </p:spPr>
        <p:txBody>
          <a:bodyPr/>
          <a:lstStyle>
            <a:lvl1pPr>
              <a:buClr>
                <a:srgbClr val="0665AF"/>
              </a:buClr>
              <a:defRPr/>
            </a:lvl1pPr>
            <a:lvl2pPr>
              <a:buClr>
                <a:srgbClr val="0665AF"/>
              </a:buClr>
              <a:defRPr/>
            </a:lvl2pPr>
            <a:lvl3pPr>
              <a:buClr>
                <a:srgbClr val="0665AF"/>
              </a:buClr>
              <a:defRPr/>
            </a:lvl3pPr>
            <a:lvl4pPr>
              <a:buClr>
                <a:srgbClr val="0665AF"/>
              </a:buClr>
              <a:defRPr/>
            </a:lvl4pPr>
            <a:lvl5pPr>
              <a:buClr>
                <a:srgbClr val="0665A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a:extLst>
              <a:ext uri="{FF2B5EF4-FFF2-40B4-BE49-F238E27FC236}">
                <a16:creationId xmlns:a16="http://schemas.microsoft.com/office/drawing/2014/main" id="{78E97430-17D7-0D12-6E59-FEAF6CA21CFA}"/>
              </a:ext>
            </a:extLst>
          </p:cNvPr>
          <p:cNvSpPr>
            <a:spLocks noGrp="1"/>
          </p:cNvSpPr>
          <p:nvPr>
            <p:ph type="ftr" sz="quarter" idx="11"/>
          </p:nvPr>
        </p:nvSpPr>
        <p:spPr>
          <a:xfrm>
            <a:off x="2093700" y="6200689"/>
            <a:ext cx="3311611" cy="365125"/>
          </a:xfrm>
          <a:prstGeom prst="rect">
            <a:avLst/>
          </a:prstGeom>
        </p:spPr>
        <p:txBody>
          <a:bodyPr anchor="ctr"/>
          <a:lstStyle>
            <a:lvl1pPr algn="l">
              <a:defRPr sz="1000"/>
            </a:lvl1pPr>
          </a:lstStyle>
          <a:p>
            <a:endParaRPr lang="en-US" dirty="0"/>
          </a:p>
        </p:txBody>
      </p:sp>
      <p:sp>
        <p:nvSpPr>
          <p:cNvPr id="15" name="Slide Number Placeholder 5">
            <a:extLst>
              <a:ext uri="{FF2B5EF4-FFF2-40B4-BE49-F238E27FC236}">
                <a16:creationId xmlns:a16="http://schemas.microsoft.com/office/drawing/2014/main" id="{58895654-95A2-DDAF-67EA-16D211BE4C43}"/>
              </a:ext>
            </a:extLst>
          </p:cNvPr>
          <p:cNvSpPr>
            <a:spLocks noGrp="1"/>
          </p:cNvSpPr>
          <p:nvPr>
            <p:ph type="sldNum" sz="quarter" idx="12"/>
          </p:nvPr>
        </p:nvSpPr>
        <p:spPr>
          <a:xfrm>
            <a:off x="1609727" y="6195712"/>
            <a:ext cx="385119" cy="365125"/>
          </a:xfrm>
          <a:prstGeom prst="rect">
            <a:avLst/>
          </a:prstGeom>
        </p:spPr>
        <p:txBody>
          <a:bodyPr anchor="ctr"/>
          <a:lstStyle>
            <a:lvl1pPr algn="l">
              <a:defRPr sz="1000">
                <a:solidFill>
                  <a:srgbClr val="1B2E5C"/>
                </a:solidFill>
              </a:defRPr>
            </a:lvl1pPr>
          </a:lstStyle>
          <a:p>
            <a:fld id="{E6159311-39D2-AC44-A9FF-DD4C7681D140}" type="slidenum">
              <a:rPr lang="en-US" smtClean="0"/>
              <a:pPr/>
              <a:t>‹#›</a:t>
            </a:fld>
            <a:endParaRPr lang="en-US" dirty="0"/>
          </a:p>
        </p:txBody>
      </p:sp>
      <p:pic>
        <p:nvPicPr>
          <p:cNvPr id="16" name="Picture 15">
            <a:extLst>
              <a:ext uri="{FF2B5EF4-FFF2-40B4-BE49-F238E27FC236}">
                <a16:creationId xmlns:a16="http://schemas.microsoft.com/office/drawing/2014/main" id="{9125BB39-611F-F19A-923B-BC134759DB42}"/>
              </a:ext>
            </a:extLst>
          </p:cNvPr>
          <p:cNvPicPr>
            <a:picLocks noChangeAspect="1"/>
          </p:cNvPicPr>
          <p:nvPr userDrawn="1"/>
        </p:nvPicPr>
        <p:blipFill>
          <a:blip r:embed="rId2"/>
          <a:srcRect/>
          <a:stretch/>
        </p:blipFill>
        <p:spPr>
          <a:xfrm>
            <a:off x="626541" y="6044099"/>
            <a:ext cx="913738" cy="527248"/>
          </a:xfrm>
          <a:prstGeom prst="rect">
            <a:avLst/>
          </a:prstGeom>
        </p:spPr>
      </p:pic>
    </p:spTree>
    <p:extLst>
      <p:ext uri="{BB962C8B-B14F-4D97-AF65-F5344CB8AC3E}">
        <p14:creationId xmlns:p14="http://schemas.microsoft.com/office/powerpoint/2010/main" val="4116681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9">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A038F7-A184-42E4-B99F-AAC5C101F769}"/>
              </a:ext>
            </a:extLst>
          </p:cNvPr>
          <p:cNvSpPr/>
          <p:nvPr userDrawn="1"/>
        </p:nvSpPr>
        <p:spPr>
          <a:xfrm>
            <a:off x="0" y="-1"/>
            <a:ext cx="12204357" cy="3076833"/>
          </a:xfrm>
          <a:prstGeom prst="rect">
            <a:avLst/>
          </a:prstGeom>
          <a:gradFill>
            <a:gsLst>
              <a:gs pos="21000">
                <a:srgbClr val="A2C7E3">
                  <a:alpha val="40000"/>
                </a:srgbClr>
              </a:gs>
              <a:gs pos="0">
                <a:schemeClr val="accent1">
                  <a:lumMod val="5000"/>
                  <a:lumOff val="95000"/>
                </a:schemeClr>
              </a:gs>
              <a:gs pos="80000">
                <a:srgbClr val="204C90">
                  <a:alpha val="91858"/>
                </a:srgbClr>
              </a:gs>
              <a:gs pos="50000">
                <a:srgbClr val="0665AF">
                  <a:alpha val="81043"/>
                </a:srgbClr>
              </a:gs>
              <a:gs pos="100000">
                <a:srgbClr val="1B2E5C"/>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B08206-94BC-6736-1846-2346FBCDBE01}"/>
              </a:ext>
            </a:extLst>
          </p:cNvPr>
          <p:cNvSpPr>
            <a:spLocks noGrp="1"/>
          </p:cNvSpPr>
          <p:nvPr>
            <p:ph sz="half" idx="1" hasCustomPrompt="1"/>
          </p:nvPr>
        </p:nvSpPr>
        <p:spPr>
          <a:xfrm>
            <a:off x="838200" y="3429000"/>
            <a:ext cx="10515600" cy="2321870"/>
          </a:xfrm>
        </p:spPr>
        <p:txBody>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122D0B27-8615-550D-7CC2-D3D13C868D6B}"/>
              </a:ext>
            </a:extLst>
          </p:cNvPr>
          <p:cNvSpPr>
            <a:spLocks noGrp="1"/>
          </p:cNvSpPr>
          <p:nvPr>
            <p:ph type="title" hasCustomPrompt="1"/>
          </p:nvPr>
        </p:nvSpPr>
        <p:spPr>
          <a:xfrm>
            <a:off x="838200" y="670375"/>
            <a:ext cx="5257800" cy="1763905"/>
          </a:xfrm>
        </p:spPr>
        <p:txBody>
          <a:bodyPr>
            <a:normAutofit/>
          </a:bodyPr>
          <a:lstStyle>
            <a:lvl1pPr>
              <a:defRPr sz="3600">
                <a:solidFill>
                  <a:srgbClr val="1B2E5C"/>
                </a:solidFill>
              </a:defRPr>
            </a:lvl1pPr>
          </a:lstStyle>
          <a:p>
            <a:r>
              <a:rPr lang="en-US" dirty="0"/>
              <a:t>Click to edit title style</a:t>
            </a:r>
          </a:p>
        </p:txBody>
      </p:sp>
      <p:cxnSp>
        <p:nvCxnSpPr>
          <p:cNvPr id="13" name="Straight Connector 12">
            <a:extLst>
              <a:ext uri="{FF2B5EF4-FFF2-40B4-BE49-F238E27FC236}">
                <a16:creationId xmlns:a16="http://schemas.microsoft.com/office/drawing/2014/main" id="{81E5BBA7-71CA-E140-DB09-A7C0DA27E37A}"/>
              </a:ext>
            </a:extLst>
          </p:cNvPr>
          <p:cNvCxnSpPr>
            <a:cxnSpLocks/>
          </p:cNvCxnSpPr>
          <p:nvPr userDrawn="1"/>
        </p:nvCxnSpPr>
        <p:spPr>
          <a:xfrm flipV="1">
            <a:off x="6347244" y="485024"/>
            <a:ext cx="0" cy="2146965"/>
          </a:xfrm>
          <a:prstGeom prst="line">
            <a:avLst/>
          </a:prstGeom>
          <a:ln w="15875">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
        <p:nvSpPr>
          <p:cNvPr id="7" name="Text Placeholder 3">
            <a:extLst>
              <a:ext uri="{FF2B5EF4-FFF2-40B4-BE49-F238E27FC236}">
                <a16:creationId xmlns:a16="http://schemas.microsoft.com/office/drawing/2014/main" id="{886DB4DD-A8AB-E585-AB72-BE921B505BA0}"/>
              </a:ext>
            </a:extLst>
          </p:cNvPr>
          <p:cNvSpPr>
            <a:spLocks noGrp="1"/>
          </p:cNvSpPr>
          <p:nvPr>
            <p:ph type="body" sz="half" idx="2"/>
          </p:nvPr>
        </p:nvSpPr>
        <p:spPr>
          <a:xfrm>
            <a:off x="6733961" y="670375"/>
            <a:ext cx="5054381" cy="1961614"/>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2" name="Footer Placeholder 4">
            <a:extLst>
              <a:ext uri="{FF2B5EF4-FFF2-40B4-BE49-F238E27FC236}">
                <a16:creationId xmlns:a16="http://schemas.microsoft.com/office/drawing/2014/main" id="{64227B49-7A11-228F-9968-82B7E4FDAADD}"/>
              </a:ext>
            </a:extLst>
          </p:cNvPr>
          <p:cNvSpPr>
            <a:spLocks noGrp="1"/>
          </p:cNvSpPr>
          <p:nvPr>
            <p:ph type="ftr" sz="quarter" idx="11"/>
          </p:nvPr>
        </p:nvSpPr>
        <p:spPr>
          <a:xfrm>
            <a:off x="6941399" y="6211199"/>
            <a:ext cx="3385751" cy="365125"/>
          </a:xfrm>
          <a:prstGeom prst="rect">
            <a:avLst/>
          </a:prstGeom>
        </p:spPr>
        <p:txBody>
          <a:bodyPr anchor="ctr"/>
          <a:lstStyle>
            <a:lvl1pPr algn="r">
              <a:defRPr sz="1000">
                <a:solidFill>
                  <a:srgbClr val="0665AF"/>
                </a:solidFill>
              </a:defRPr>
            </a:lvl1pPr>
          </a:lstStyle>
          <a:p>
            <a:endParaRPr lang="en-US" dirty="0"/>
          </a:p>
        </p:txBody>
      </p:sp>
      <p:sp>
        <p:nvSpPr>
          <p:cNvPr id="4" name="Slide Number Placeholder 5">
            <a:extLst>
              <a:ext uri="{FF2B5EF4-FFF2-40B4-BE49-F238E27FC236}">
                <a16:creationId xmlns:a16="http://schemas.microsoft.com/office/drawing/2014/main" id="{96BECFF4-5B26-B77F-F1A6-31B11A160866}"/>
              </a:ext>
            </a:extLst>
          </p:cNvPr>
          <p:cNvSpPr txBox="1">
            <a:spLocks/>
          </p:cNvSpPr>
          <p:nvPr userDrawn="1"/>
        </p:nvSpPr>
        <p:spPr>
          <a:xfrm>
            <a:off x="10338571" y="6206222"/>
            <a:ext cx="385119" cy="365125"/>
          </a:xfrm>
          <a:prstGeom prst="rect">
            <a:avLst/>
          </a:prstGeom>
        </p:spPr>
        <p:txBody>
          <a:bodyPr vert="horz" lIns="91440" tIns="45720" rIns="91440" bIns="45720" rtlCol="0" anchor="ctr"/>
          <a:lstStyle>
            <a:defPPr>
              <a:defRPr lang="en-US"/>
            </a:defPPr>
            <a:lvl1pPr marL="0" algn="l" defTabSz="914400" rtl="0" eaLnBrk="1" latinLnBrk="0" hangingPunct="1">
              <a:defRPr sz="1000" b="1" i="0" kern="1200">
                <a:solidFill>
                  <a:srgbClr val="0665AF"/>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159311-39D2-AC44-A9FF-DD4C7681D140}" type="slidenum">
              <a:rPr lang="en-US" b="1" smtClean="0">
                <a:solidFill>
                  <a:srgbClr val="1B2E5C"/>
                </a:solidFill>
              </a:rPr>
              <a:pPr/>
              <a:t>‹#›</a:t>
            </a:fld>
            <a:endParaRPr lang="en-US" b="1" dirty="0">
              <a:solidFill>
                <a:srgbClr val="1B2E5C"/>
              </a:solidFill>
            </a:endParaRPr>
          </a:p>
        </p:txBody>
      </p:sp>
      <p:pic>
        <p:nvPicPr>
          <p:cNvPr id="5" name="Picture 4">
            <a:extLst>
              <a:ext uri="{FF2B5EF4-FFF2-40B4-BE49-F238E27FC236}">
                <a16:creationId xmlns:a16="http://schemas.microsoft.com/office/drawing/2014/main" id="{0CCB8B62-00C2-B5F2-AAD5-280B3636206F}"/>
              </a:ext>
            </a:extLst>
          </p:cNvPr>
          <p:cNvPicPr>
            <a:picLocks noChangeAspect="1"/>
          </p:cNvPicPr>
          <p:nvPr userDrawn="1"/>
        </p:nvPicPr>
        <p:blipFill>
          <a:blip r:embed="rId2"/>
          <a:srcRect/>
          <a:stretch/>
        </p:blipFill>
        <p:spPr>
          <a:xfrm>
            <a:off x="10758475" y="6044099"/>
            <a:ext cx="913738" cy="527248"/>
          </a:xfrm>
          <a:prstGeom prst="rect">
            <a:avLst/>
          </a:prstGeom>
        </p:spPr>
      </p:pic>
    </p:spTree>
    <p:extLst>
      <p:ext uri="{BB962C8B-B14F-4D97-AF65-F5344CB8AC3E}">
        <p14:creationId xmlns:p14="http://schemas.microsoft.com/office/powerpoint/2010/main" val="4172864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10">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474270-4917-1FCA-748E-8276ED6CBD95}"/>
              </a:ext>
            </a:extLst>
          </p:cNvPr>
          <p:cNvSpPr/>
          <p:nvPr userDrawn="1"/>
        </p:nvSpPr>
        <p:spPr>
          <a:xfrm flipV="1">
            <a:off x="3855308" y="0"/>
            <a:ext cx="8336692" cy="6858000"/>
          </a:xfrm>
          <a:prstGeom prst="rect">
            <a:avLst/>
          </a:prstGeom>
          <a:gradFill>
            <a:gsLst>
              <a:gs pos="15000">
                <a:srgbClr val="A2C7E3">
                  <a:alpha val="40000"/>
                </a:srgbClr>
              </a:gs>
              <a:gs pos="0">
                <a:schemeClr val="accent1">
                  <a:lumMod val="5000"/>
                  <a:lumOff val="95000"/>
                </a:schemeClr>
              </a:gs>
              <a:gs pos="70000">
                <a:srgbClr val="204C90">
                  <a:alpha val="91858"/>
                </a:srgbClr>
              </a:gs>
              <a:gs pos="41000">
                <a:srgbClr val="0665AF">
                  <a:alpha val="81043"/>
                </a:srgbClr>
              </a:gs>
              <a:gs pos="100000">
                <a:srgbClr val="1B2E5C"/>
              </a:gs>
            </a:gsLst>
            <a:lin ang="6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996C1412-9532-37E4-314D-004BE048AF37}"/>
              </a:ext>
            </a:extLst>
          </p:cNvPr>
          <p:cNvSpPr txBox="1">
            <a:spLocks/>
          </p:cNvSpPr>
          <p:nvPr userDrawn="1"/>
        </p:nvSpPr>
        <p:spPr>
          <a:xfrm>
            <a:off x="838200" y="6195712"/>
            <a:ext cx="385119" cy="365125"/>
          </a:xfrm>
          <a:prstGeom prst="rect">
            <a:avLst/>
          </a:prstGeom>
        </p:spPr>
        <p:txBody>
          <a:bodyPr vert="horz" lIns="91440" tIns="45720" rIns="91440" bIns="45720" rtlCol="0" anchor="ctr"/>
          <a:lstStyle>
            <a:defPPr>
              <a:defRPr lang="en-US"/>
            </a:defPPr>
            <a:lvl1pPr marL="0" algn="l" defTabSz="914400" rtl="0" eaLnBrk="1" latinLnBrk="0" hangingPunct="1">
              <a:defRPr sz="1000" b="1" i="0" kern="1200">
                <a:solidFill>
                  <a:srgbClr val="0665AF"/>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159311-39D2-AC44-A9FF-DD4C7681D140}" type="slidenum">
              <a:rPr lang="en-US" smtClean="0">
                <a:solidFill>
                  <a:schemeClr val="bg1"/>
                </a:solidFill>
              </a:rPr>
              <a:pPr/>
              <a:t>‹#›</a:t>
            </a:fld>
            <a:endParaRPr lang="en-US" dirty="0">
              <a:solidFill>
                <a:schemeClr val="bg1"/>
              </a:solidFill>
            </a:endParaRPr>
          </a:p>
        </p:txBody>
      </p:sp>
      <p:sp>
        <p:nvSpPr>
          <p:cNvPr id="12" name="Title 1">
            <a:extLst>
              <a:ext uri="{FF2B5EF4-FFF2-40B4-BE49-F238E27FC236}">
                <a16:creationId xmlns:a16="http://schemas.microsoft.com/office/drawing/2014/main" id="{6D09575E-940F-C6DF-0C12-41496769C01E}"/>
              </a:ext>
            </a:extLst>
          </p:cNvPr>
          <p:cNvSpPr>
            <a:spLocks noGrp="1"/>
          </p:cNvSpPr>
          <p:nvPr>
            <p:ph type="title" hasCustomPrompt="1"/>
          </p:nvPr>
        </p:nvSpPr>
        <p:spPr>
          <a:xfrm>
            <a:off x="4448432" y="670376"/>
            <a:ext cx="6905368" cy="709913"/>
          </a:xfrm>
        </p:spPr>
        <p:txBody>
          <a:bodyPr anchor="b">
            <a:normAutofit/>
          </a:bodyPr>
          <a:lstStyle>
            <a:lvl1pPr>
              <a:defRPr sz="3600">
                <a:solidFill>
                  <a:schemeClr val="bg1"/>
                </a:solidFill>
              </a:defRPr>
            </a:lvl1pPr>
          </a:lstStyle>
          <a:p>
            <a:r>
              <a:rPr lang="en-US" dirty="0"/>
              <a:t>Click to edit title style</a:t>
            </a:r>
          </a:p>
        </p:txBody>
      </p:sp>
      <p:sp>
        <p:nvSpPr>
          <p:cNvPr id="13" name="Content Placeholder 2">
            <a:extLst>
              <a:ext uri="{FF2B5EF4-FFF2-40B4-BE49-F238E27FC236}">
                <a16:creationId xmlns:a16="http://schemas.microsoft.com/office/drawing/2014/main" id="{797E5F62-D4F9-9657-A80C-B0C540B1D7C0}"/>
              </a:ext>
            </a:extLst>
          </p:cNvPr>
          <p:cNvSpPr>
            <a:spLocks noGrp="1"/>
          </p:cNvSpPr>
          <p:nvPr>
            <p:ph idx="1"/>
          </p:nvPr>
        </p:nvSpPr>
        <p:spPr>
          <a:xfrm>
            <a:off x="4448432" y="1618735"/>
            <a:ext cx="6905368" cy="4134706"/>
          </a:xfrm>
        </p:spPr>
        <p:txBody>
          <a:bodyPr/>
          <a:lstStyle>
            <a:lvl1pPr>
              <a:buClr>
                <a:srgbClr val="FEC00F"/>
              </a:buClr>
              <a:defRPr>
                <a:solidFill>
                  <a:schemeClr val="bg1"/>
                </a:solidFill>
              </a:defRPr>
            </a:lvl1pPr>
            <a:lvl2pPr>
              <a:buClr>
                <a:srgbClr val="FEC00F"/>
              </a:buClr>
              <a:defRPr>
                <a:solidFill>
                  <a:schemeClr val="bg1"/>
                </a:solidFill>
              </a:defRPr>
            </a:lvl2pPr>
            <a:lvl3pPr>
              <a:buClr>
                <a:srgbClr val="FEC00F"/>
              </a:buClr>
              <a:defRPr>
                <a:solidFill>
                  <a:schemeClr val="bg1"/>
                </a:solidFill>
              </a:defRPr>
            </a:lvl3pPr>
            <a:lvl4pPr>
              <a:buClr>
                <a:srgbClr val="FEC00F"/>
              </a:buClr>
              <a:defRPr>
                <a:solidFill>
                  <a:schemeClr val="bg1"/>
                </a:solidFill>
              </a:defRPr>
            </a:lvl4pPr>
            <a:lvl5pPr>
              <a:buClr>
                <a:srgbClr val="FEC00F"/>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7" name="Straight Connector 16">
            <a:extLst>
              <a:ext uri="{FF2B5EF4-FFF2-40B4-BE49-F238E27FC236}">
                <a16:creationId xmlns:a16="http://schemas.microsoft.com/office/drawing/2014/main" id="{E64AEC7D-AEEF-3542-7CDE-098DF570159A}"/>
              </a:ext>
            </a:extLst>
          </p:cNvPr>
          <p:cNvCxnSpPr>
            <a:cxnSpLocks/>
          </p:cNvCxnSpPr>
          <p:nvPr userDrawn="1"/>
        </p:nvCxnSpPr>
        <p:spPr>
          <a:xfrm>
            <a:off x="4223951" y="1380289"/>
            <a:ext cx="7366687" cy="0"/>
          </a:xfrm>
          <a:prstGeom prst="line">
            <a:avLst/>
          </a:prstGeom>
          <a:ln w="15875">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
        <p:nvSpPr>
          <p:cNvPr id="6" name="Footer Placeholder 4">
            <a:extLst>
              <a:ext uri="{FF2B5EF4-FFF2-40B4-BE49-F238E27FC236}">
                <a16:creationId xmlns:a16="http://schemas.microsoft.com/office/drawing/2014/main" id="{94A36381-949B-7C4E-BBCC-3E5BEBC6915A}"/>
              </a:ext>
            </a:extLst>
          </p:cNvPr>
          <p:cNvSpPr>
            <a:spLocks noGrp="1"/>
          </p:cNvSpPr>
          <p:nvPr>
            <p:ph type="ftr" sz="quarter" idx="11"/>
          </p:nvPr>
        </p:nvSpPr>
        <p:spPr>
          <a:xfrm>
            <a:off x="6941399" y="6211199"/>
            <a:ext cx="3385751" cy="365125"/>
          </a:xfrm>
          <a:prstGeom prst="rect">
            <a:avLst/>
          </a:prstGeom>
        </p:spPr>
        <p:txBody>
          <a:bodyPr anchor="ctr"/>
          <a:lstStyle>
            <a:lvl1pPr algn="r">
              <a:defRPr sz="1000">
                <a:solidFill>
                  <a:srgbClr val="0665AF"/>
                </a:solidFill>
              </a:defRPr>
            </a:lvl1pPr>
          </a:lstStyle>
          <a:p>
            <a:endParaRPr lang="en-US" dirty="0"/>
          </a:p>
        </p:txBody>
      </p:sp>
      <p:sp>
        <p:nvSpPr>
          <p:cNvPr id="7" name="Slide Number Placeholder 5">
            <a:extLst>
              <a:ext uri="{FF2B5EF4-FFF2-40B4-BE49-F238E27FC236}">
                <a16:creationId xmlns:a16="http://schemas.microsoft.com/office/drawing/2014/main" id="{6ED4FF2D-7E42-ADF3-D4D5-F906FD3B3A36}"/>
              </a:ext>
            </a:extLst>
          </p:cNvPr>
          <p:cNvSpPr txBox="1">
            <a:spLocks/>
          </p:cNvSpPr>
          <p:nvPr userDrawn="1"/>
        </p:nvSpPr>
        <p:spPr>
          <a:xfrm>
            <a:off x="10338571" y="6206222"/>
            <a:ext cx="385119" cy="365125"/>
          </a:xfrm>
          <a:prstGeom prst="rect">
            <a:avLst/>
          </a:prstGeom>
        </p:spPr>
        <p:txBody>
          <a:bodyPr vert="horz" lIns="91440" tIns="45720" rIns="91440" bIns="45720" rtlCol="0" anchor="ctr"/>
          <a:lstStyle>
            <a:defPPr>
              <a:defRPr lang="en-US"/>
            </a:defPPr>
            <a:lvl1pPr marL="0" algn="l" defTabSz="914400" rtl="0" eaLnBrk="1" latinLnBrk="0" hangingPunct="1">
              <a:defRPr sz="1000" b="1" i="0" kern="1200">
                <a:solidFill>
                  <a:srgbClr val="0665AF"/>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159311-39D2-AC44-A9FF-DD4C7681D140}" type="slidenum">
              <a:rPr lang="en-US" b="1" smtClean="0">
                <a:solidFill>
                  <a:srgbClr val="1B2E5C"/>
                </a:solidFill>
              </a:rPr>
              <a:pPr/>
              <a:t>‹#›</a:t>
            </a:fld>
            <a:endParaRPr lang="en-US" b="1" dirty="0">
              <a:solidFill>
                <a:srgbClr val="1B2E5C"/>
              </a:solidFill>
            </a:endParaRPr>
          </a:p>
        </p:txBody>
      </p:sp>
      <p:pic>
        <p:nvPicPr>
          <p:cNvPr id="9" name="Picture 8">
            <a:extLst>
              <a:ext uri="{FF2B5EF4-FFF2-40B4-BE49-F238E27FC236}">
                <a16:creationId xmlns:a16="http://schemas.microsoft.com/office/drawing/2014/main" id="{85472158-B39C-1151-C12E-DEA6A74AA86D}"/>
              </a:ext>
            </a:extLst>
          </p:cNvPr>
          <p:cNvPicPr>
            <a:picLocks noChangeAspect="1"/>
          </p:cNvPicPr>
          <p:nvPr userDrawn="1"/>
        </p:nvPicPr>
        <p:blipFill>
          <a:blip r:embed="rId2"/>
          <a:srcRect/>
          <a:stretch/>
        </p:blipFill>
        <p:spPr>
          <a:xfrm>
            <a:off x="10758475" y="6044099"/>
            <a:ext cx="913738" cy="527248"/>
          </a:xfrm>
          <a:prstGeom prst="rect">
            <a:avLst/>
          </a:prstGeom>
        </p:spPr>
      </p:pic>
    </p:spTree>
    <p:extLst>
      <p:ext uri="{BB962C8B-B14F-4D97-AF65-F5344CB8AC3E}">
        <p14:creationId xmlns:p14="http://schemas.microsoft.com/office/powerpoint/2010/main" val="3303507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97D370-1644-EA20-36B0-0F576613D1DE}"/>
              </a:ext>
            </a:extLst>
          </p:cNvPr>
          <p:cNvSpPr/>
          <p:nvPr userDrawn="1"/>
        </p:nvSpPr>
        <p:spPr>
          <a:xfrm>
            <a:off x="-6066" y="0"/>
            <a:ext cx="12198066" cy="2472268"/>
          </a:xfrm>
          <a:prstGeom prst="rect">
            <a:avLst/>
          </a:prstGeom>
          <a:gradFill flip="none" rotWithShape="1">
            <a:gsLst>
              <a:gs pos="33000">
                <a:srgbClr val="0966AF">
                  <a:alpha val="84244"/>
                </a:srgbClr>
              </a:gs>
              <a:gs pos="84000">
                <a:schemeClr val="bg1"/>
              </a:gs>
              <a:gs pos="56000">
                <a:srgbClr val="97D8E9">
                  <a:alpha val="42409"/>
                </a:srgbClr>
              </a:gs>
              <a:gs pos="8000">
                <a:srgbClr val="204C90"/>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4458D5F-E17A-719B-FD1E-2D4E10B2E492}"/>
              </a:ext>
            </a:extLst>
          </p:cNvPr>
          <p:cNvSpPr>
            <a:spLocks noGrp="1"/>
          </p:cNvSpPr>
          <p:nvPr>
            <p:ph type="title" hasCustomPrompt="1"/>
          </p:nvPr>
        </p:nvSpPr>
        <p:spPr/>
        <p:txBody>
          <a:bodyPr/>
          <a:lstStyle>
            <a:lvl1pPr>
              <a:defRPr>
                <a:solidFill>
                  <a:schemeClr val="bg1"/>
                </a:solidFill>
              </a:defRPr>
            </a:lvl1pPr>
          </a:lstStyle>
          <a:p>
            <a:r>
              <a:rPr lang="en-US"/>
              <a:t>Click to edit title style</a:t>
            </a:r>
          </a:p>
        </p:txBody>
      </p:sp>
      <p:sp>
        <p:nvSpPr>
          <p:cNvPr id="3" name="Content Placeholder 2">
            <a:extLst>
              <a:ext uri="{FF2B5EF4-FFF2-40B4-BE49-F238E27FC236}">
                <a16:creationId xmlns:a16="http://schemas.microsoft.com/office/drawing/2014/main" id="{D47CC692-A0C9-EB4B-8A51-124CEDACFF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42E0C2-7856-2959-8B03-40C27CA5943E}"/>
              </a:ext>
            </a:extLst>
          </p:cNvPr>
          <p:cNvSpPr>
            <a:spLocks noGrp="1"/>
          </p:cNvSpPr>
          <p:nvPr>
            <p:ph type="dt" sz="half" idx="10"/>
          </p:nvPr>
        </p:nvSpPr>
        <p:spPr/>
        <p:txBody>
          <a:bodyPr/>
          <a:lstStyle/>
          <a:p>
            <a:fld id="{714D6B88-87BA-2641-8BAF-C8FCD863772D}" type="datetime1">
              <a:rPr lang="en-US" smtClean="0"/>
              <a:t>4/15/25</a:t>
            </a:fld>
            <a:endParaRPr lang="en-US"/>
          </a:p>
        </p:txBody>
      </p:sp>
      <p:sp>
        <p:nvSpPr>
          <p:cNvPr id="6" name="Footer Placeholder 5">
            <a:extLst>
              <a:ext uri="{FF2B5EF4-FFF2-40B4-BE49-F238E27FC236}">
                <a16:creationId xmlns:a16="http://schemas.microsoft.com/office/drawing/2014/main" id="{1F88FC86-C04E-47A8-1A10-DB6B90BC926F}"/>
              </a:ext>
            </a:extLst>
          </p:cNvPr>
          <p:cNvSpPr>
            <a:spLocks noGrp="1"/>
          </p:cNvSpPr>
          <p:nvPr>
            <p:ph type="ftr" sz="quarter" idx="11"/>
          </p:nvPr>
        </p:nvSpPr>
        <p:spPr>
          <a:xfrm>
            <a:off x="5181600" y="6531417"/>
            <a:ext cx="6172200" cy="184742"/>
          </a:xfrm>
        </p:spPr>
        <p:txBody>
          <a:bodyPr/>
          <a:lstStyle/>
          <a:p>
            <a:endParaRPr lang="en-US"/>
          </a:p>
        </p:txBody>
      </p:sp>
      <p:sp>
        <p:nvSpPr>
          <p:cNvPr id="7" name="Slide Number Placeholder 6">
            <a:extLst>
              <a:ext uri="{FF2B5EF4-FFF2-40B4-BE49-F238E27FC236}">
                <a16:creationId xmlns:a16="http://schemas.microsoft.com/office/drawing/2014/main" id="{19BC8479-224A-930F-4886-0851C9BB6C84}"/>
              </a:ext>
            </a:extLst>
          </p:cNvPr>
          <p:cNvSpPr>
            <a:spLocks noGrp="1"/>
          </p:cNvSpPr>
          <p:nvPr>
            <p:ph type="sldNum" sz="quarter" idx="12"/>
          </p:nvPr>
        </p:nvSpPr>
        <p:spPr/>
        <p:txBody>
          <a:bodyPr/>
          <a:lstStyle/>
          <a:p>
            <a:fld id="{71B073CA-E1DB-6646-8627-B9A066EC1A46}" type="slidenum">
              <a:rPr lang="en-US" smtClean="0"/>
              <a:t>‹#›</a:t>
            </a:fld>
            <a:endParaRPr lang="en-US"/>
          </a:p>
        </p:txBody>
      </p:sp>
      <p:cxnSp>
        <p:nvCxnSpPr>
          <p:cNvPr id="10" name="Straight Connector 9">
            <a:extLst>
              <a:ext uri="{FF2B5EF4-FFF2-40B4-BE49-F238E27FC236}">
                <a16:creationId xmlns:a16="http://schemas.microsoft.com/office/drawing/2014/main" id="{B5E63AF7-0B64-23FF-EF8D-8905A327FFCA}"/>
              </a:ext>
            </a:extLst>
          </p:cNvPr>
          <p:cNvCxnSpPr>
            <a:cxnSpLocks/>
          </p:cNvCxnSpPr>
          <p:nvPr userDrawn="1"/>
        </p:nvCxnSpPr>
        <p:spPr>
          <a:xfrm>
            <a:off x="846994" y="1288927"/>
            <a:ext cx="10506806"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2" name="Picture Placeholder 2">
            <a:extLst>
              <a:ext uri="{FF2B5EF4-FFF2-40B4-BE49-F238E27FC236}">
                <a16:creationId xmlns:a16="http://schemas.microsoft.com/office/drawing/2014/main" id="{81BF62DD-D18D-625A-62BB-E5807DE77EFF}"/>
              </a:ext>
            </a:extLst>
          </p:cNvPr>
          <p:cNvSpPr>
            <a:spLocks noGrp="1"/>
          </p:cNvSpPr>
          <p:nvPr>
            <p:ph type="pic" idx="14"/>
          </p:nvPr>
        </p:nvSpPr>
        <p:spPr>
          <a:xfrm>
            <a:off x="6560718" y="1817738"/>
            <a:ext cx="5631282" cy="4351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11" name="Picture 10">
            <a:extLst>
              <a:ext uri="{FF2B5EF4-FFF2-40B4-BE49-F238E27FC236}">
                <a16:creationId xmlns:a16="http://schemas.microsoft.com/office/drawing/2014/main" id="{6A6E7DA9-3501-A5D8-8B2B-3A144215A705}"/>
              </a:ext>
            </a:extLst>
          </p:cNvPr>
          <p:cNvPicPr>
            <a:picLocks noChangeAspect="1"/>
          </p:cNvPicPr>
          <p:nvPr userDrawn="1"/>
        </p:nvPicPr>
        <p:blipFill rotWithShape="1">
          <a:blip r:embed="rId2"/>
          <a:srcRect l="3303" r="32792"/>
          <a:stretch/>
        </p:blipFill>
        <p:spPr>
          <a:xfrm>
            <a:off x="8931166" y="223122"/>
            <a:ext cx="3260834" cy="1065805"/>
          </a:xfrm>
          <a:prstGeom prst="rect">
            <a:avLst/>
          </a:prstGeom>
        </p:spPr>
      </p:pic>
    </p:spTree>
    <p:extLst>
      <p:ext uri="{BB962C8B-B14F-4D97-AF65-F5344CB8AC3E}">
        <p14:creationId xmlns:p14="http://schemas.microsoft.com/office/powerpoint/2010/main" val="1981385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CA64277-E16C-7F5C-34ED-CECE4FF4F175}"/>
              </a:ext>
            </a:extLst>
          </p:cNvPr>
          <p:cNvSpPr/>
          <p:nvPr userDrawn="1"/>
        </p:nvSpPr>
        <p:spPr>
          <a:xfrm>
            <a:off x="0" y="0"/>
            <a:ext cx="12191999" cy="6858000"/>
          </a:xfrm>
          <a:prstGeom prst="rect">
            <a:avLst/>
          </a:prstGeom>
          <a:gradFill flip="none" rotWithShape="1">
            <a:gsLst>
              <a:gs pos="30000">
                <a:srgbClr val="0966AF">
                  <a:alpha val="84244"/>
                </a:srgbClr>
              </a:gs>
              <a:gs pos="94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1CC1671-4521-2A7A-F5FC-FD897B45E990}"/>
              </a:ext>
            </a:extLst>
          </p:cNvPr>
          <p:cNvSpPr>
            <a:spLocks noGrp="1"/>
          </p:cNvSpPr>
          <p:nvPr>
            <p:ph type="title" hasCustomPrompt="1"/>
          </p:nvPr>
        </p:nvSpPr>
        <p:spPr>
          <a:xfrm>
            <a:off x="838200" y="795401"/>
            <a:ext cx="10515600" cy="658080"/>
          </a:xfrm>
        </p:spPr>
        <p:txBody>
          <a:bodyPr/>
          <a:lstStyle>
            <a:lvl1pPr>
              <a:defRPr>
                <a:solidFill>
                  <a:schemeClr val="bg1"/>
                </a:solidFill>
              </a:defRPr>
            </a:lvl1pPr>
          </a:lstStyle>
          <a:p>
            <a:r>
              <a:rPr lang="en-US"/>
              <a:t>Click to edit title style</a:t>
            </a:r>
          </a:p>
        </p:txBody>
      </p:sp>
      <p:sp>
        <p:nvSpPr>
          <p:cNvPr id="3" name="Text Placeholder 2">
            <a:extLst>
              <a:ext uri="{FF2B5EF4-FFF2-40B4-BE49-F238E27FC236}">
                <a16:creationId xmlns:a16="http://schemas.microsoft.com/office/drawing/2014/main" id="{9683D858-2704-F7F1-3F5C-94D8405F459F}"/>
              </a:ext>
            </a:extLst>
          </p:cNvPr>
          <p:cNvSpPr>
            <a:spLocks noGrp="1"/>
          </p:cNvSpPr>
          <p:nvPr>
            <p:ph type="body" idx="1"/>
          </p:nvPr>
        </p:nvSpPr>
        <p:spPr>
          <a:xfrm>
            <a:off x="839788" y="1681163"/>
            <a:ext cx="5157787" cy="56771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8DB4A6B1-A111-F4DB-5556-205C1C13B113}"/>
              </a:ext>
            </a:extLst>
          </p:cNvPr>
          <p:cNvSpPr>
            <a:spLocks noGrp="1"/>
          </p:cNvSpPr>
          <p:nvPr>
            <p:ph type="body" sz="quarter" idx="3"/>
          </p:nvPr>
        </p:nvSpPr>
        <p:spPr>
          <a:xfrm>
            <a:off x="6172200" y="1681163"/>
            <a:ext cx="5183188" cy="567705"/>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695451-D7AA-2A3F-767A-8C8BBC61EFFC}"/>
              </a:ext>
            </a:extLst>
          </p:cNvPr>
          <p:cNvSpPr>
            <a:spLocks noGrp="1"/>
          </p:cNvSpPr>
          <p:nvPr>
            <p:ph sz="quarter" idx="4"/>
          </p:nvPr>
        </p:nvSpPr>
        <p:spPr>
          <a:xfrm>
            <a:off x="6172200" y="2353235"/>
            <a:ext cx="5183188"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5036ECF7-2998-AFC9-588E-E353BAF03877}"/>
              </a:ext>
            </a:extLst>
          </p:cNvPr>
          <p:cNvCxnSpPr>
            <a:cxnSpLocks/>
          </p:cNvCxnSpPr>
          <p:nvPr userDrawn="1"/>
        </p:nvCxnSpPr>
        <p:spPr>
          <a:xfrm>
            <a:off x="846994" y="1463738"/>
            <a:ext cx="10506806"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34D8940D-990F-8592-37FE-66BC76EEC3BF}"/>
              </a:ext>
            </a:extLst>
          </p:cNvPr>
          <p:cNvSpPr>
            <a:spLocks noGrp="1"/>
          </p:cNvSpPr>
          <p:nvPr>
            <p:ph type="sldNum" sz="quarter" idx="12"/>
          </p:nvPr>
        </p:nvSpPr>
        <p:spPr/>
        <p:txBody>
          <a:bodyPr/>
          <a:lstStyle/>
          <a:p>
            <a:fld id="{71B073CA-E1DB-6646-8627-B9A066EC1A46}" type="slidenum">
              <a:rPr lang="en-US" smtClean="0"/>
              <a:t>‹#›</a:t>
            </a:fld>
            <a:endParaRPr lang="en-US"/>
          </a:p>
        </p:txBody>
      </p:sp>
      <p:sp>
        <p:nvSpPr>
          <p:cNvPr id="4" name="Content Placeholder 3">
            <a:extLst>
              <a:ext uri="{FF2B5EF4-FFF2-40B4-BE49-F238E27FC236}">
                <a16:creationId xmlns:a16="http://schemas.microsoft.com/office/drawing/2014/main" id="{10ED73DB-8D22-3C96-C74C-1674E5E08D54}"/>
              </a:ext>
            </a:extLst>
          </p:cNvPr>
          <p:cNvSpPr>
            <a:spLocks noGrp="1"/>
          </p:cNvSpPr>
          <p:nvPr>
            <p:ph sz="half" idx="2"/>
          </p:nvPr>
        </p:nvSpPr>
        <p:spPr>
          <a:xfrm>
            <a:off x="839788" y="2353235"/>
            <a:ext cx="5157787"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01579A-BCC3-617F-0619-C44E9462AC6E}"/>
              </a:ext>
            </a:extLst>
          </p:cNvPr>
          <p:cNvSpPr>
            <a:spLocks noGrp="1"/>
          </p:cNvSpPr>
          <p:nvPr>
            <p:ph type="dt" sz="half" idx="10"/>
          </p:nvPr>
        </p:nvSpPr>
        <p:spPr/>
        <p:txBody>
          <a:bodyPr/>
          <a:lstStyle/>
          <a:p>
            <a:fld id="{C01406B1-6AC8-C547-97A4-7242AEDA87E2}" type="datetime1">
              <a:rPr lang="en-US" smtClean="0"/>
              <a:t>4/15/25</a:t>
            </a:fld>
            <a:endParaRPr lang="en-US"/>
          </a:p>
        </p:txBody>
      </p:sp>
      <p:pic>
        <p:nvPicPr>
          <p:cNvPr id="14" name="Picture 13">
            <a:extLst>
              <a:ext uri="{FF2B5EF4-FFF2-40B4-BE49-F238E27FC236}">
                <a16:creationId xmlns:a16="http://schemas.microsoft.com/office/drawing/2014/main" id="{54D86E75-C816-0D3B-23E7-D81AAD2BE857}"/>
              </a:ext>
            </a:extLst>
          </p:cNvPr>
          <p:cNvPicPr>
            <a:picLocks noChangeAspect="1"/>
          </p:cNvPicPr>
          <p:nvPr userDrawn="1"/>
        </p:nvPicPr>
        <p:blipFill rotWithShape="1">
          <a:blip r:embed="rId2"/>
          <a:srcRect l="20245" r="-3357"/>
          <a:stretch/>
        </p:blipFill>
        <p:spPr>
          <a:xfrm>
            <a:off x="0" y="5228031"/>
            <a:ext cx="4240924" cy="1065805"/>
          </a:xfrm>
          <a:prstGeom prst="rect">
            <a:avLst/>
          </a:prstGeom>
        </p:spPr>
      </p:pic>
      <p:sp>
        <p:nvSpPr>
          <p:cNvPr id="10" name="Footer Placeholder 5">
            <a:extLst>
              <a:ext uri="{FF2B5EF4-FFF2-40B4-BE49-F238E27FC236}">
                <a16:creationId xmlns:a16="http://schemas.microsoft.com/office/drawing/2014/main" id="{E9FBB26F-7F2D-53BA-58BB-605EAB54EDCD}"/>
              </a:ext>
            </a:extLst>
          </p:cNvPr>
          <p:cNvSpPr txBox="1">
            <a:spLocks/>
          </p:cNvSpPr>
          <p:nvPr userDrawn="1"/>
        </p:nvSpPr>
        <p:spPr>
          <a:xfrm>
            <a:off x="5181600" y="6531417"/>
            <a:ext cx="6172200" cy="184742"/>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861503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0C6138-4F1C-B547-FF9F-43C23101FD89}"/>
              </a:ext>
            </a:extLst>
          </p:cNvPr>
          <p:cNvSpPr/>
          <p:nvPr userDrawn="1"/>
        </p:nvSpPr>
        <p:spPr>
          <a:xfrm>
            <a:off x="-6066" y="0"/>
            <a:ext cx="12323572"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1BAFF06F-2190-A605-D21D-F371A0D5DB4A}"/>
              </a:ext>
            </a:extLst>
          </p:cNvPr>
          <p:cNvSpPr>
            <a:spLocks noGrp="1"/>
          </p:cNvSpPr>
          <p:nvPr>
            <p:ph type="ctrTitle" hasCustomPrompt="1"/>
          </p:nvPr>
        </p:nvSpPr>
        <p:spPr>
          <a:xfrm>
            <a:off x="823913" y="997981"/>
            <a:ext cx="6666099" cy="2387600"/>
          </a:xfrm>
        </p:spPr>
        <p:txBody>
          <a:bodyPr anchor="b">
            <a:noAutofit/>
          </a:bodyPr>
          <a:lstStyle>
            <a:lvl1pPr algn="l">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082C7A02-17FB-4744-C320-2BD4F2607389}"/>
              </a:ext>
            </a:extLst>
          </p:cNvPr>
          <p:cNvSpPr>
            <a:spLocks noGrp="1"/>
          </p:cNvSpPr>
          <p:nvPr>
            <p:ph type="dt" sz="half" idx="10"/>
          </p:nvPr>
        </p:nvSpPr>
        <p:spPr>
          <a:xfrm>
            <a:off x="838200" y="6348535"/>
            <a:ext cx="2743200" cy="365125"/>
          </a:xfrm>
        </p:spPr>
        <p:txBody>
          <a:bodyPr/>
          <a:lstStyle/>
          <a:p>
            <a:fld id="{995F338A-136C-B34F-ACDB-415D35B73F89}" type="datetime1">
              <a:rPr lang="en-US" smtClean="0"/>
              <a:t>4/15/25</a:t>
            </a:fld>
            <a:endParaRPr lang="en-US"/>
          </a:p>
        </p:txBody>
      </p:sp>
      <p:sp>
        <p:nvSpPr>
          <p:cNvPr id="5" name="Footer Placeholder 4">
            <a:extLst>
              <a:ext uri="{FF2B5EF4-FFF2-40B4-BE49-F238E27FC236}">
                <a16:creationId xmlns:a16="http://schemas.microsoft.com/office/drawing/2014/main" id="{7A84D2E7-A35F-8C89-C36E-EB7C80EBC68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571D46A-C403-A7D8-869D-A80A30B9AC12}"/>
              </a:ext>
            </a:extLst>
          </p:cNvPr>
          <p:cNvSpPr>
            <a:spLocks noGrp="1"/>
          </p:cNvSpPr>
          <p:nvPr>
            <p:ph type="sldNum" sz="quarter" idx="12"/>
          </p:nvPr>
        </p:nvSpPr>
        <p:spPr/>
        <p:txBody>
          <a:bodyPr/>
          <a:lstStyle/>
          <a:p>
            <a:fld id="{71B073CA-E1DB-6646-8627-B9A066EC1A46}" type="slidenum">
              <a:rPr lang="en-US" smtClean="0"/>
              <a:t>‹#›</a:t>
            </a:fld>
            <a:endParaRPr lang="en-US"/>
          </a:p>
        </p:txBody>
      </p:sp>
      <p:pic>
        <p:nvPicPr>
          <p:cNvPr id="10" name="Picture 9" descr="A logo with a sun and waves&#10;&#10;Description automatically generated">
            <a:extLst>
              <a:ext uri="{FF2B5EF4-FFF2-40B4-BE49-F238E27FC236}">
                <a16:creationId xmlns:a16="http://schemas.microsoft.com/office/drawing/2014/main" id="{37834BAB-8B32-86AD-EA59-DF54324ADE35}"/>
              </a:ext>
            </a:extLst>
          </p:cNvPr>
          <p:cNvPicPr>
            <a:picLocks noChangeAspect="1"/>
          </p:cNvPicPr>
          <p:nvPr userDrawn="1"/>
        </p:nvPicPr>
        <p:blipFill>
          <a:blip r:embed="rId2"/>
          <a:stretch>
            <a:fillRect/>
          </a:stretch>
        </p:blipFill>
        <p:spPr>
          <a:xfrm>
            <a:off x="8319991" y="4292553"/>
            <a:ext cx="3328577" cy="1902044"/>
          </a:xfrm>
          <a:prstGeom prst="rect">
            <a:avLst/>
          </a:prstGeom>
        </p:spPr>
      </p:pic>
      <p:cxnSp>
        <p:nvCxnSpPr>
          <p:cNvPr id="9" name="Straight Connector 8">
            <a:extLst>
              <a:ext uri="{FF2B5EF4-FFF2-40B4-BE49-F238E27FC236}">
                <a16:creationId xmlns:a16="http://schemas.microsoft.com/office/drawing/2014/main" id="{ECE1F118-421A-CA40-513E-DF516D9EA5B1}"/>
              </a:ext>
            </a:extLst>
          </p:cNvPr>
          <p:cNvCxnSpPr>
            <a:cxnSpLocks/>
          </p:cNvCxnSpPr>
          <p:nvPr userDrawn="1"/>
        </p:nvCxnSpPr>
        <p:spPr>
          <a:xfrm>
            <a:off x="838200" y="3372134"/>
            <a:ext cx="6651812"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E974C75-2A2B-16BD-1E96-4834378B8800}"/>
              </a:ext>
            </a:extLst>
          </p:cNvPr>
          <p:cNvSpPr>
            <a:spLocks noGrp="1"/>
          </p:cNvSpPr>
          <p:nvPr>
            <p:ph type="subTitle" idx="1"/>
          </p:nvPr>
        </p:nvSpPr>
        <p:spPr>
          <a:xfrm>
            <a:off x="823913" y="3477656"/>
            <a:ext cx="6666099" cy="1655762"/>
          </a:xfrm>
        </p:spPr>
        <p:txBody>
          <a:bodyPr/>
          <a:lstStyle>
            <a:lvl1pPr marL="0" indent="0" algn="l">
              <a:buNone/>
              <a:defRPr sz="2400">
                <a:solidFill>
                  <a:srgbClr val="0966A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descr="A white logo with a sun and waves&#10;&#10;Description automatically generated">
            <a:extLst>
              <a:ext uri="{FF2B5EF4-FFF2-40B4-BE49-F238E27FC236}">
                <a16:creationId xmlns:a16="http://schemas.microsoft.com/office/drawing/2014/main" id="{F43393FC-CC56-9761-6D42-027B3AE6AB9D}"/>
              </a:ext>
            </a:extLst>
          </p:cNvPr>
          <p:cNvPicPr>
            <a:picLocks noChangeAspect="1"/>
          </p:cNvPicPr>
          <p:nvPr userDrawn="1"/>
        </p:nvPicPr>
        <p:blipFill rotWithShape="1">
          <a:blip r:embed="rId3">
            <a:alphaModFix amt="41000"/>
          </a:blip>
          <a:srcRect l="27241" t="-1197" r="867" b="-1625"/>
          <a:stretch/>
        </p:blipFill>
        <p:spPr>
          <a:xfrm>
            <a:off x="-6066" y="4670704"/>
            <a:ext cx="4023361" cy="1685646"/>
          </a:xfrm>
          <a:prstGeom prst="rect">
            <a:avLst/>
          </a:prstGeom>
        </p:spPr>
      </p:pic>
    </p:spTree>
    <p:extLst>
      <p:ext uri="{BB962C8B-B14F-4D97-AF65-F5344CB8AC3E}">
        <p14:creationId xmlns:p14="http://schemas.microsoft.com/office/powerpoint/2010/main" val="98178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9" name="Round Single Corner Rectangle 8">
            <a:extLst>
              <a:ext uri="{FF2B5EF4-FFF2-40B4-BE49-F238E27FC236}">
                <a16:creationId xmlns:a16="http://schemas.microsoft.com/office/drawing/2014/main" id="{BB41F3DA-E501-B197-46F1-5B070E24627F}"/>
              </a:ext>
            </a:extLst>
          </p:cNvPr>
          <p:cNvSpPr/>
          <p:nvPr userDrawn="1"/>
        </p:nvSpPr>
        <p:spPr>
          <a:xfrm>
            <a:off x="0" y="471488"/>
            <a:ext cx="5029200" cy="6386511"/>
          </a:xfrm>
          <a:prstGeom prst="round1Rect">
            <a:avLst/>
          </a:prstGeom>
          <a:gradFill flip="none" rotWithShape="1">
            <a:gsLst>
              <a:gs pos="62000">
                <a:srgbClr val="0966AF">
                  <a:alpha val="84244"/>
                </a:srgbClr>
              </a:gs>
              <a:gs pos="92000">
                <a:srgbClr val="97D8E9">
                  <a:alpha val="42409"/>
                </a:srgbClr>
              </a:gs>
              <a:gs pos="22000">
                <a:srgbClr val="204C90">
                  <a:lumMod val="100000"/>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9DFEA6EC-AB82-F49D-DD8F-E94A8EF39FB1}"/>
              </a:ext>
            </a:extLst>
          </p:cNvPr>
          <p:cNvSpPr>
            <a:spLocks noGrp="1"/>
          </p:cNvSpPr>
          <p:nvPr>
            <p:ph type="dt" sz="half" idx="10"/>
          </p:nvPr>
        </p:nvSpPr>
        <p:spPr>
          <a:xfrm>
            <a:off x="572294" y="6361236"/>
            <a:ext cx="2743200" cy="365125"/>
          </a:xfrm>
        </p:spPr>
        <p:txBody>
          <a:bodyPr/>
          <a:lstStyle>
            <a:lvl1pPr>
              <a:defRPr>
                <a:solidFill>
                  <a:schemeClr val="bg1"/>
                </a:solidFill>
              </a:defRPr>
            </a:lvl1pPr>
          </a:lstStyle>
          <a:p>
            <a:fld id="{6305AC6C-7EC7-5145-80FE-2B1CBC0907CB}" type="datetime1">
              <a:rPr lang="en-US" smtClean="0"/>
              <a:pPr/>
              <a:t>4/15/25</a:t>
            </a:fld>
            <a:endParaRPr lang="en-US"/>
          </a:p>
        </p:txBody>
      </p:sp>
      <p:sp>
        <p:nvSpPr>
          <p:cNvPr id="7" name="Slide Number Placeholder 6">
            <a:extLst>
              <a:ext uri="{FF2B5EF4-FFF2-40B4-BE49-F238E27FC236}">
                <a16:creationId xmlns:a16="http://schemas.microsoft.com/office/drawing/2014/main" id="{74454DE5-D21F-D3A3-87F9-06308CF8D164}"/>
              </a:ext>
            </a:extLst>
          </p:cNvPr>
          <p:cNvSpPr>
            <a:spLocks noGrp="1"/>
          </p:cNvSpPr>
          <p:nvPr>
            <p:ph type="sldNum" sz="quarter" idx="12"/>
          </p:nvPr>
        </p:nvSpPr>
        <p:spPr/>
        <p:txBody>
          <a:bodyPr/>
          <a:lstStyle/>
          <a:p>
            <a:fld id="{71B073CA-E1DB-6646-8627-B9A066EC1A46}" type="slidenum">
              <a:rPr lang="en-US" smtClean="0"/>
              <a:t>‹#›</a:t>
            </a:fld>
            <a:endParaRPr lang="en-US"/>
          </a:p>
        </p:txBody>
      </p:sp>
      <p:sp>
        <p:nvSpPr>
          <p:cNvPr id="10" name="Title 1">
            <a:extLst>
              <a:ext uri="{FF2B5EF4-FFF2-40B4-BE49-F238E27FC236}">
                <a16:creationId xmlns:a16="http://schemas.microsoft.com/office/drawing/2014/main" id="{8F9FB64F-F795-FFC4-DBCC-6DF3771DBA5C}"/>
              </a:ext>
            </a:extLst>
          </p:cNvPr>
          <p:cNvSpPr>
            <a:spLocks noGrp="1"/>
          </p:cNvSpPr>
          <p:nvPr>
            <p:ph type="title" hasCustomPrompt="1"/>
          </p:nvPr>
        </p:nvSpPr>
        <p:spPr>
          <a:xfrm>
            <a:off x="487780" y="1045465"/>
            <a:ext cx="4099460" cy="1054252"/>
          </a:xfrm>
        </p:spPr>
        <p:txBody>
          <a:bodyPr anchor="b"/>
          <a:lstStyle>
            <a:lvl1pPr>
              <a:defRPr sz="3200">
                <a:solidFill>
                  <a:schemeClr val="bg1"/>
                </a:solidFill>
              </a:defRPr>
            </a:lvl1pPr>
          </a:lstStyle>
          <a:p>
            <a:r>
              <a:rPr lang="en-US"/>
              <a:t>Click to edit title style</a:t>
            </a:r>
          </a:p>
        </p:txBody>
      </p:sp>
      <p:cxnSp>
        <p:nvCxnSpPr>
          <p:cNvPr id="11" name="Straight Connector 10">
            <a:extLst>
              <a:ext uri="{FF2B5EF4-FFF2-40B4-BE49-F238E27FC236}">
                <a16:creationId xmlns:a16="http://schemas.microsoft.com/office/drawing/2014/main" id="{61BE6760-D43D-DE7F-E777-57DFE552314D}"/>
              </a:ext>
            </a:extLst>
          </p:cNvPr>
          <p:cNvCxnSpPr>
            <a:cxnSpLocks/>
          </p:cNvCxnSpPr>
          <p:nvPr userDrawn="1"/>
        </p:nvCxnSpPr>
        <p:spPr>
          <a:xfrm flipV="1">
            <a:off x="487780" y="2096734"/>
            <a:ext cx="4099460" cy="2982"/>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4CF88AEB-29D0-A15E-1C6A-F928CB5849C0}"/>
              </a:ext>
            </a:extLst>
          </p:cNvPr>
          <p:cNvSpPr>
            <a:spLocks noGrp="1"/>
          </p:cNvSpPr>
          <p:nvPr>
            <p:ph type="body" sz="half" idx="2"/>
          </p:nvPr>
        </p:nvSpPr>
        <p:spPr>
          <a:xfrm>
            <a:off x="487781" y="2298153"/>
            <a:ext cx="4099460" cy="3999321"/>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5" name="Content Placeholder 5">
            <a:extLst>
              <a:ext uri="{FF2B5EF4-FFF2-40B4-BE49-F238E27FC236}">
                <a16:creationId xmlns:a16="http://schemas.microsoft.com/office/drawing/2014/main" id="{8D83B433-67C0-53B8-5C1B-93016499443A}"/>
              </a:ext>
            </a:extLst>
          </p:cNvPr>
          <p:cNvSpPr>
            <a:spLocks noGrp="1"/>
          </p:cNvSpPr>
          <p:nvPr>
            <p:ph sz="quarter" idx="4"/>
          </p:nvPr>
        </p:nvSpPr>
        <p:spPr>
          <a:xfrm>
            <a:off x="5667311" y="1045465"/>
            <a:ext cx="5821300" cy="4937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6" name="Picture 15">
            <a:extLst>
              <a:ext uri="{FF2B5EF4-FFF2-40B4-BE49-F238E27FC236}">
                <a16:creationId xmlns:a16="http://schemas.microsoft.com/office/drawing/2014/main" id="{891EE74E-40A2-AFBF-ECBC-77B7197D08A6}"/>
              </a:ext>
            </a:extLst>
          </p:cNvPr>
          <p:cNvPicPr>
            <a:picLocks noChangeAspect="1"/>
          </p:cNvPicPr>
          <p:nvPr userDrawn="1"/>
        </p:nvPicPr>
        <p:blipFill rotWithShape="1">
          <a:blip r:embed="rId2"/>
          <a:srcRect l="20245" r="-3357"/>
          <a:stretch/>
        </p:blipFill>
        <p:spPr>
          <a:xfrm>
            <a:off x="0" y="5539554"/>
            <a:ext cx="4240924" cy="1065805"/>
          </a:xfrm>
          <a:prstGeom prst="rect">
            <a:avLst/>
          </a:prstGeom>
        </p:spPr>
      </p:pic>
      <p:sp>
        <p:nvSpPr>
          <p:cNvPr id="2" name="Footer Placeholder 5">
            <a:extLst>
              <a:ext uri="{FF2B5EF4-FFF2-40B4-BE49-F238E27FC236}">
                <a16:creationId xmlns:a16="http://schemas.microsoft.com/office/drawing/2014/main" id="{DE12E19F-886B-291D-4A24-D72F51F52BEC}"/>
              </a:ext>
            </a:extLst>
          </p:cNvPr>
          <p:cNvSpPr>
            <a:spLocks noGrp="1"/>
          </p:cNvSpPr>
          <p:nvPr>
            <p:ph type="ftr" sz="quarter" idx="11"/>
          </p:nvPr>
        </p:nvSpPr>
        <p:spPr>
          <a:xfrm>
            <a:off x="5181600" y="6531417"/>
            <a:ext cx="6172200" cy="184742"/>
          </a:xfrm>
        </p:spPr>
        <p:txBody>
          <a:bodyPr/>
          <a:lstStyle/>
          <a:p>
            <a:endParaRPr lang="en-US"/>
          </a:p>
        </p:txBody>
      </p:sp>
    </p:spTree>
    <p:extLst>
      <p:ext uri="{BB962C8B-B14F-4D97-AF65-F5344CB8AC3E}">
        <p14:creationId xmlns:p14="http://schemas.microsoft.com/office/powerpoint/2010/main" val="34344693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61052A-9689-E985-64EE-94A5B8AD30DA}"/>
              </a:ext>
            </a:extLst>
          </p:cNvPr>
          <p:cNvSpPr/>
          <p:nvPr userDrawn="1"/>
        </p:nvSpPr>
        <p:spPr>
          <a:xfrm>
            <a:off x="3563471" y="18856"/>
            <a:ext cx="8628527" cy="6858000"/>
          </a:xfrm>
          <a:prstGeom prst="rect">
            <a:avLst/>
          </a:prstGeom>
          <a:gradFill flip="none" rotWithShape="1">
            <a:gsLst>
              <a:gs pos="47000">
                <a:srgbClr val="0966AF">
                  <a:alpha val="80000"/>
                </a:srgbClr>
              </a:gs>
              <a:gs pos="100000">
                <a:schemeClr val="bg1"/>
              </a:gs>
              <a:gs pos="85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83AA86F2-565E-900F-58C7-76AC36435A4C}"/>
              </a:ext>
            </a:extLst>
          </p:cNvPr>
          <p:cNvSpPr>
            <a:spLocks noGrp="1"/>
          </p:cNvSpPr>
          <p:nvPr>
            <p:ph type="title" hasCustomPrompt="1"/>
          </p:nvPr>
        </p:nvSpPr>
        <p:spPr>
          <a:xfrm>
            <a:off x="5186528" y="573680"/>
            <a:ext cx="6167272" cy="717235"/>
          </a:xfrm>
        </p:spPr>
        <p:txBody>
          <a:bodyPr anchor="b"/>
          <a:lstStyle>
            <a:lvl1pPr>
              <a:defRPr sz="3200">
                <a:solidFill>
                  <a:schemeClr val="bg1"/>
                </a:solidFill>
              </a:defRPr>
            </a:lvl1pPr>
          </a:lstStyle>
          <a:p>
            <a:r>
              <a:rPr lang="en-US"/>
              <a:t>Click to edit title style</a:t>
            </a:r>
          </a:p>
        </p:txBody>
      </p:sp>
      <p:sp>
        <p:nvSpPr>
          <p:cNvPr id="5" name="Date Placeholder 4">
            <a:extLst>
              <a:ext uri="{FF2B5EF4-FFF2-40B4-BE49-F238E27FC236}">
                <a16:creationId xmlns:a16="http://schemas.microsoft.com/office/drawing/2014/main" id="{31724CF0-5AF9-2E71-0B27-5E15CC392193}"/>
              </a:ext>
            </a:extLst>
          </p:cNvPr>
          <p:cNvSpPr>
            <a:spLocks noGrp="1"/>
          </p:cNvSpPr>
          <p:nvPr>
            <p:ph type="dt" sz="half" idx="10"/>
          </p:nvPr>
        </p:nvSpPr>
        <p:spPr>
          <a:xfrm>
            <a:off x="554038" y="6374666"/>
            <a:ext cx="2743200" cy="365125"/>
          </a:xfrm>
        </p:spPr>
        <p:txBody>
          <a:bodyPr/>
          <a:lstStyle>
            <a:lvl1pPr>
              <a:defRPr>
                <a:solidFill>
                  <a:srgbClr val="1B2E5C"/>
                </a:solidFill>
              </a:defRPr>
            </a:lvl1pPr>
          </a:lstStyle>
          <a:p>
            <a:fld id="{2E248986-3079-8847-BFAC-9AC07298F152}" type="datetime1">
              <a:rPr lang="en-US" smtClean="0"/>
              <a:t>4/15/25</a:t>
            </a:fld>
            <a:endParaRPr lang="en-US"/>
          </a:p>
        </p:txBody>
      </p:sp>
      <p:sp>
        <p:nvSpPr>
          <p:cNvPr id="11" name="Picture Placeholder 2">
            <a:extLst>
              <a:ext uri="{FF2B5EF4-FFF2-40B4-BE49-F238E27FC236}">
                <a16:creationId xmlns:a16="http://schemas.microsoft.com/office/drawing/2014/main" id="{6FDC85BC-2D4A-2455-F522-E903DA5342C6}"/>
              </a:ext>
            </a:extLst>
          </p:cNvPr>
          <p:cNvSpPr>
            <a:spLocks noGrp="1"/>
          </p:cNvSpPr>
          <p:nvPr>
            <p:ph type="pic" idx="13"/>
          </p:nvPr>
        </p:nvSpPr>
        <p:spPr>
          <a:xfrm>
            <a:off x="0" y="618565"/>
            <a:ext cx="4725185" cy="54191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cxnSp>
        <p:nvCxnSpPr>
          <p:cNvPr id="16" name="Straight Connector 15">
            <a:extLst>
              <a:ext uri="{FF2B5EF4-FFF2-40B4-BE49-F238E27FC236}">
                <a16:creationId xmlns:a16="http://schemas.microsoft.com/office/drawing/2014/main" id="{A8B25725-5A83-101D-641C-327811DF072E}"/>
              </a:ext>
            </a:extLst>
          </p:cNvPr>
          <p:cNvCxnSpPr>
            <a:cxnSpLocks/>
          </p:cNvCxnSpPr>
          <p:nvPr userDrawn="1"/>
        </p:nvCxnSpPr>
        <p:spPr>
          <a:xfrm flipV="1">
            <a:off x="5186528" y="1288927"/>
            <a:ext cx="6167272" cy="1988"/>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EAC57298-D02E-E1C3-4CCF-177C5C9F1263}"/>
              </a:ext>
            </a:extLst>
          </p:cNvPr>
          <p:cNvSpPr>
            <a:spLocks noGrp="1"/>
          </p:cNvSpPr>
          <p:nvPr>
            <p:ph type="body" idx="1"/>
          </p:nvPr>
        </p:nvSpPr>
        <p:spPr>
          <a:xfrm>
            <a:off x="5186528" y="1449305"/>
            <a:ext cx="6167272" cy="567714"/>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9404C075-30E8-7F39-7D0C-B5B5E267E61B}"/>
              </a:ext>
            </a:extLst>
          </p:cNvPr>
          <p:cNvSpPr>
            <a:spLocks noGrp="1"/>
          </p:cNvSpPr>
          <p:nvPr>
            <p:ph sz="half" idx="2"/>
          </p:nvPr>
        </p:nvSpPr>
        <p:spPr>
          <a:xfrm>
            <a:off x="5186528" y="2121377"/>
            <a:ext cx="6167272" cy="383642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B2A7F1CE-A246-323E-1E68-981F77F1C765}"/>
              </a:ext>
            </a:extLst>
          </p:cNvPr>
          <p:cNvSpPr>
            <a:spLocks noGrp="1"/>
          </p:cNvSpPr>
          <p:nvPr>
            <p:ph type="sldNum" sz="quarter" idx="12"/>
          </p:nvPr>
        </p:nvSpPr>
        <p:spPr>
          <a:xfrm>
            <a:off x="11488611" y="6370992"/>
            <a:ext cx="533400" cy="365125"/>
          </a:xfrm>
        </p:spPr>
        <p:txBody>
          <a:bodyPr/>
          <a:lstStyle/>
          <a:p>
            <a:fld id="{71B073CA-E1DB-6646-8627-B9A066EC1A46}" type="slidenum">
              <a:rPr lang="en-US" smtClean="0"/>
              <a:t>‹#›</a:t>
            </a:fld>
            <a:endParaRPr lang="en-US"/>
          </a:p>
        </p:txBody>
      </p:sp>
      <p:pic>
        <p:nvPicPr>
          <p:cNvPr id="4" name="Picture 3" descr="A white logo with a sun and waves&#10;&#10;Description automatically generated">
            <a:extLst>
              <a:ext uri="{FF2B5EF4-FFF2-40B4-BE49-F238E27FC236}">
                <a16:creationId xmlns:a16="http://schemas.microsoft.com/office/drawing/2014/main" id="{45BD9723-5496-D344-038D-BEEEC122A67C}"/>
              </a:ext>
            </a:extLst>
          </p:cNvPr>
          <p:cNvPicPr>
            <a:picLocks noChangeAspect="1"/>
          </p:cNvPicPr>
          <p:nvPr userDrawn="1"/>
        </p:nvPicPr>
        <p:blipFill rotWithShape="1">
          <a:blip r:embed="rId2">
            <a:alphaModFix amt="41000"/>
          </a:blip>
          <a:srcRect l="-706" t="-1197" r="19530" b="-1625"/>
          <a:stretch/>
        </p:blipFill>
        <p:spPr>
          <a:xfrm>
            <a:off x="7649026" y="4893906"/>
            <a:ext cx="4542972" cy="1685646"/>
          </a:xfrm>
          <a:prstGeom prst="rect">
            <a:avLst/>
          </a:prstGeom>
        </p:spPr>
      </p:pic>
      <p:sp>
        <p:nvSpPr>
          <p:cNvPr id="3" name="Footer Placeholder 5">
            <a:extLst>
              <a:ext uri="{FF2B5EF4-FFF2-40B4-BE49-F238E27FC236}">
                <a16:creationId xmlns:a16="http://schemas.microsoft.com/office/drawing/2014/main" id="{7792EB4E-44D6-E8FA-5A76-8855098E50EC}"/>
              </a:ext>
            </a:extLst>
          </p:cNvPr>
          <p:cNvSpPr txBox="1">
            <a:spLocks/>
          </p:cNvSpPr>
          <p:nvPr userDrawn="1"/>
        </p:nvSpPr>
        <p:spPr>
          <a:xfrm>
            <a:off x="5181600" y="6531417"/>
            <a:ext cx="6172200" cy="184742"/>
          </a:xfrm>
          <a:prstGeom prst="rect">
            <a:avLst/>
          </a:prstGeom>
        </p:spPr>
        <p:txBody>
          <a:bodyPr vert="horz" lIns="91440" tIns="45720" rIns="91440" bIns="45720" rtlCol="0" anchor="ctr"/>
          <a:lstStyle>
            <a:defPPr>
              <a:defRPr lang="en-US"/>
            </a:defPPr>
            <a:lvl1pPr marL="0" algn="r" defTabSz="914400" rtl="0" eaLnBrk="1" latinLnBrk="0" hangingPunct="1">
              <a:defRPr sz="12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430679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09CA07A-314E-26D1-D90D-E572BA68A4DF}"/>
              </a:ext>
            </a:extLst>
          </p:cNvPr>
          <p:cNvSpPr/>
          <p:nvPr userDrawn="1"/>
        </p:nvSpPr>
        <p:spPr>
          <a:xfrm>
            <a:off x="0" y="0"/>
            <a:ext cx="12198066" cy="6858000"/>
          </a:xfrm>
          <a:prstGeom prst="rect">
            <a:avLst/>
          </a:prstGeom>
          <a:gradFill flip="none" rotWithShape="1">
            <a:gsLst>
              <a:gs pos="30000">
                <a:srgbClr val="0966AF">
                  <a:alpha val="84244"/>
                </a:srgbClr>
              </a:gs>
              <a:gs pos="94000">
                <a:schemeClr val="bg1"/>
              </a:gs>
              <a:gs pos="6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2716F94F-CAC7-5C32-EBD4-BD960E050B23}"/>
              </a:ext>
            </a:extLst>
          </p:cNvPr>
          <p:cNvSpPr>
            <a:spLocks noGrp="1"/>
          </p:cNvSpPr>
          <p:nvPr>
            <p:ph type="title" hasCustomPrompt="1"/>
          </p:nvPr>
        </p:nvSpPr>
        <p:spPr>
          <a:xfrm>
            <a:off x="4694662" y="1334422"/>
            <a:ext cx="6659137" cy="2484869"/>
          </a:xfrm>
        </p:spPr>
        <p:txBody>
          <a:bodyPr anchor="b"/>
          <a:lstStyle>
            <a:lvl1pPr algn="r">
              <a:defRPr sz="6000" b="1" i="0">
                <a:solidFill>
                  <a:schemeClr val="bg1"/>
                </a:solidFill>
                <a:latin typeface="Helvetica" pitchFamily="2" charset="0"/>
              </a:defRPr>
            </a:lvl1pPr>
          </a:lstStyle>
          <a:p>
            <a:r>
              <a:rPr lang="en-US"/>
              <a:t>Click to edit title style</a:t>
            </a:r>
          </a:p>
        </p:txBody>
      </p:sp>
      <p:sp>
        <p:nvSpPr>
          <p:cNvPr id="4" name="Date Placeholder 3">
            <a:extLst>
              <a:ext uri="{FF2B5EF4-FFF2-40B4-BE49-F238E27FC236}">
                <a16:creationId xmlns:a16="http://schemas.microsoft.com/office/drawing/2014/main" id="{87922988-F1AA-DBBE-F02E-E2F71D242A3B}"/>
              </a:ext>
            </a:extLst>
          </p:cNvPr>
          <p:cNvSpPr>
            <a:spLocks noGrp="1"/>
          </p:cNvSpPr>
          <p:nvPr>
            <p:ph type="dt" sz="half" idx="10"/>
          </p:nvPr>
        </p:nvSpPr>
        <p:spPr/>
        <p:txBody>
          <a:bodyPr/>
          <a:lstStyle>
            <a:lvl1pPr>
              <a:defRPr>
                <a:solidFill>
                  <a:srgbClr val="0966AF"/>
                </a:solidFill>
              </a:defRPr>
            </a:lvl1pPr>
          </a:lstStyle>
          <a:p>
            <a:fld id="{B3E92197-CD4B-B441-864B-5DA04B4D5298}" type="datetime1">
              <a:rPr lang="en-US" smtClean="0"/>
              <a:t>4/15/25</a:t>
            </a:fld>
            <a:endParaRPr lang="en-US"/>
          </a:p>
        </p:txBody>
      </p:sp>
      <p:sp>
        <p:nvSpPr>
          <p:cNvPr id="5" name="Footer Placeholder 4">
            <a:extLst>
              <a:ext uri="{FF2B5EF4-FFF2-40B4-BE49-F238E27FC236}">
                <a16:creationId xmlns:a16="http://schemas.microsoft.com/office/drawing/2014/main" id="{0B1C9E96-E2A6-9D71-62F8-648F8F370DF6}"/>
              </a:ext>
            </a:extLst>
          </p:cNvPr>
          <p:cNvSpPr>
            <a:spLocks noGrp="1"/>
          </p:cNvSpPr>
          <p:nvPr>
            <p:ph type="ftr" sz="quarter" idx="11"/>
          </p:nvPr>
        </p:nvSpPr>
        <p:spPr/>
        <p:txBody>
          <a:bodyPr/>
          <a:lstStyle>
            <a:lvl1pPr>
              <a:defRPr>
                <a:solidFill>
                  <a:srgbClr val="0966AF"/>
                </a:solidFill>
              </a:defRPr>
            </a:lvl1pPr>
          </a:lstStyle>
          <a:p>
            <a:endParaRPr lang="en-US"/>
          </a:p>
        </p:txBody>
      </p:sp>
      <p:sp>
        <p:nvSpPr>
          <p:cNvPr id="6" name="Slide Number Placeholder 5">
            <a:extLst>
              <a:ext uri="{FF2B5EF4-FFF2-40B4-BE49-F238E27FC236}">
                <a16:creationId xmlns:a16="http://schemas.microsoft.com/office/drawing/2014/main" id="{510F96D3-C1A8-1296-1C19-14C7D7F424DD}"/>
              </a:ext>
            </a:extLst>
          </p:cNvPr>
          <p:cNvSpPr>
            <a:spLocks noGrp="1"/>
          </p:cNvSpPr>
          <p:nvPr>
            <p:ph type="sldNum" sz="quarter" idx="12"/>
          </p:nvPr>
        </p:nvSpPr>
        <p:spPr/>
        <p:txBody>
          <a:bodyPr/>
          <a:lstStyle>
            <a:lvl1pPr>
              <a:defRPr>
                <a:solidFill>
                  <a:srgbClr val="0966AF"/>
                </a:solidFill>
              </a:defRPr>
            </a:lvl1pPr>
          </a:lstStyle>
          <a:p>
            <a:fld id="{71B073CA-E1DB-6646-8627-B9A066EC1A46}" type="slidenum">
              <a:rPr lang="en-US" smtClean="0"/>
              <a:pPr/>
              <a:t>‹#›</a:t>
            </a:fld>
            <a:endParaRPr lang="en-US"/>
          </a:p>
        </p:txBody>
      </p:sp>
      <p:pic>
        <p:nvPicPr>
          <p:cNvPr id="9" name="Picture 8">
            <a:extLst>
              <a:ext uri="{FF2B5EF4-FFF2-40B4-BE49-F238E27FC236}">
                <a16:creationId xmlns:a16="http://schemas.microsoft.com/office/drawing/2014/main" id="{C970E0AE-CB1A-8B11-6D47-6976307A85B6}"/>
              </a:ext>
            </a:extLst>
          </p:cNvPr>
          <p:cNvPicPr>
            <a:picLocks noChangeAspect="1"/>
          </p:cNvPicPr>
          <p:nvPr userDrawn="1"/>
        </p:nvPicPr>
        <p:blipFill>
          <a:blip r:embed="rId2"/>
          <a:srcRect/>
          <a:stretch/>
        </p:blipFill>
        <p:spPr>
          <a:xfrm>
            <a:off x="717424" y="4612336"/>
            <a:ext cx="2984751" cy="1722272"/>
          </a:xfrm>
          <a:prstGeom prst="rect">
            <a:avLst/>
          </a:prstGeom>
        </p:spPr>
      </p:pic>
      <p:cxnSp>
        <p:nvCxnSpPr>
          <p:cNvPr id="11" name="Straight Connector 10">
            <a:extLst>
              <a:ext uri="{FF2B5EF4-FFF2-40B4-BE49-F238E27FC236}">
                <a16:creationId xmlns:a16="http://schemas.microsoft.com/office/drawing/2014/main" id="{7B52688D-EB75-B3A5-1BF9-3E9014D2D169}"/>
              </a:ext>
            </a:extLst>
          </p:cNvPr>
          <p:cNvCxnSpPr>
            <a:cxnSpLocks/>
          </p:cNvCxnSpPr>
          <p:nvPr userDrawn="1"/>
        </p:nvCxnSpPr>
        <p:spPr>
          <a:xfrm>
            <a:off x="3581400" y="3819291"/>
            <a:ext cx="7907211" cy="0"/>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1A88CC5-66BE-D9A1-26B6-A57A5D055A51}"/>
              </a:ext>
            </a:extLst>
          </p:cNvPr>
          <p:cNvSpPr>
            <a:spLocks noGrp="1"/>
          </p:cNvSpPr>
          <p:nvPr>
            <p:ph type="body" idx="1"/>
          </p:nvPr>
        </p:nvSpPr>
        <p:spPr>
          <a:xfrm>
            <a:off x="4694662" y="4020997"/>
            <a:ext cx="6659138" cy="591339"/>
          </a:xfrm>
        </p:spPr>
        <p:txBody>
          <a:bodyPr/>
          <a:lstStyle>
            <a:lvl1pPr marL="0" indent="0" algn="r">
              <a:buNone/>
              <a:defRPr sz="2400">
                <a:solidFill>
                  <a:srgbClr val="0966A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097096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Slide 5">
    <p:spTree>
      <p:nvGrpSpPr>
        <p:cNvPr id="1" name=""/>
        <p:cNvGrpSpPr/>
        <p:nvPr/>
      </p:nvGrpSpPr>
      <p:grpSpPr>
        <a:xfrm>
          <a:off x="0" y="0"/>
          <a:ext cx="0" cy="0"/>
          <a:chOff x="0" y="0"/>
          <a:chExt cx="0" cy="0"/>
        </a:xfrm>
      </p:grpSpPr>
      <p:sp>
        <p:nvSpPr>
          <p:cNvPr id="12" name="Round Single Corner Rectangle 11">
            <a:extLst>
              <a:ext uri="{FF2B5EF4-FFF2-40B4-BE49-F238E27FC236}">
                <a16:creationId xmlns:a16="http://schemas.microsoft.com/office/drawing/2014/main" id="{CAEDC916-57DF-BB4D-7F78-FB7E9D5E985E}"/>
              </a:ext>
            </a:extLst>
          </p:cNvPr>
          <p:cNvSpPr/>
          <p:nvPr userDrawn="1"/>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CC1671-4521-2A7A-F5FC-FD897B45E990}"/>
              </a:ext>
            </a:extLst>
          </p:cNvPr>
          <p:cNvSpPr>
            <a:spLocks noGrp="1"/>
          </p:cNvSpPr>
          <p:nvPr>
            <p:ph type="title" hasCustomPrompt="1"/>
          </p:nvPr>
        </p:nvSpPr>
        <p:spPr>
          <a:xfrm>
            <a:off x="838200" y="668337"/>
            <a:ext cx="10515600" cy="823912"/>
          </a:xfrm>
        </p:spPr>
        <p:txBody>
          <a:bodyPr/>
          <a:lstStyle>
            <a:lvl1pPr>
              <a:defRPr>
                <a:solidFill>
                  <a:schemeClr val="bg1"/>
                </a:solidFill>
              </a:defRPr>
            </a:lvl1pPr>
          </a:lstStyle>
          <a:p>
            <a:r>
              <a:rPr lang="en-US"/>
              <a:t>Click to edit title style</a:t>
            </a:r>
          </a:p>
        </p:txBody>
      </p:sp>
      <p:sp>
        <p:nvSpPr>
          <p:cNvPr id="3" name="Text Placeholder 2">
            <a:extLst>
              <a:ext uri="{FF2B5EF4-FFF2-40B4-BE49-F238E27FC236}">
                <a16:creationId xmlns:a16="http://schemas.microsoft.com/office/drawing/2014/main" id="{9683D858-2704-F7F1-3F5C-94D8405F459F}"/>
              </a:ext>
            </a:extLst>
          </p:cNvPr>
          <p:cNvSpPr>
            <a:spLocks noGrp="1"/>
          </p:cNvSpPr>
          <p:nvPr>
            <p:ph type="body" idx="1"/>
          </p:nvPr>
        </p:nvSpPr>
        <p:spPr>
          <a:xfrm>
            <a:off x="839788" y="1681163"/>
            <a:ext cx="5157787" cy="823912"/>
          </a:xfrm>
        </p:spPr>
        <p:txBody>
          <a:bodyPr anchor="b"/>
          <a:lstStyle>
            <a:lvl1pPr marL="0" indent="0">
              <a:buNone/>
              <a:defRPr sz="2400" b="1">
                <a:solidFill>
                  <a:srgbClr val="0966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D73DB-8D22-3C96-C74C-1674E5E08D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4A6B1-A111-F4DB-5556-205C1C13B113}"/>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966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695451-D7AA-2A3F-767A-8C8BBC61EF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01579A-BCC3-617F-0619-C44E9462AC6E}"/>
              </a:ext>
            </a:extLst>
          </p:cNvPr>
          <p:cNvSpPr>
            <a:spLocks noGrp="1"/>
          </p:cNvSpPr>
          <p:nvPr>
            <p:ph type="dt" sz="half" idx="10"/>
          </p:nvPr>
        </p:nvSpPr>
        <p:spPr/>
        <p:txBody>
          <a:bodyPr/>
          <a:lstStyle/>
          <a:p>
            <a:fld id="{FDBE01DC-7CC6-4F45-B2A3-7E71C06D6525}" type="datetime1">
              <a:rPr lang="en-US" smtClean="0"/>
              <a:t>4/15/25</a:t>
            </a:fld>
            <a:endParaRPr lang="en-US"/>
          </a:p>
        </p:txBody>
      </p:sp>
      <p:sp>
        <p:nvSpPr>
          <p:cNvPr id="9" name="Slide Number Placeholder 8">
            <a:extLst>
              <a:ext uri="{FF2B5EF4-FFF2-40B4-BE49-F238E27FC236}">
                <a16:creationId xmlns:a16="http://schemas.microsoft.com/office/drawing/2014/main" id="{34D8940D-990F-8592-37FE-66BC76EEC3BF}"/>
              </a:ext>
            </a:extLst>
          </p:cNvPr>
          <p:cNvSpPr>
            <a:spLocks noGrp="1"/>
          </p:cNvSpPr>
          <p:nvPr>
            <p:ph type="sldNum" sz="quarter" idx="12"/>
          </p:nvPr>
        </p:nvSpPr>
        <p:spPr/>
        <p:txBody>
          <a:bodyPr/>
          <a:lstStyle/>
          <a:p>
            <a:fld id="{71B073CA-E1DB-6646-8627-B9A066EC1A46}" type="slidenum">
              <a:rPr lang="en-US" smtClean="0"/>
              <a:t>‹#›</a:t>
            </a:fld>
            <a:endParaRPr lang="en-US"/>
          </a:p>
        </p:txBody>
      </p:sp>
      <p:pic>
        <p:nvPicPr>
          <p:cNvPr id="11" name="Picture 10">
            <a:extLst>
              <a:ext uri="{FF2B5EF4-FFF2-40B4-BE49-F238E27FC236}">
                <a16:creationId xmlns:a16="http://schemas.microsoft.com/office/drawing/2014/main" id="{3106F7BC-C090-9C96-90BE-07C033E0442A}"/>
              </a:ext>
            </a:extLst>
          </p:cNvPr>
          <p:cNvPicPr>
            <a:picLocks noChangeAspect="1"/>
          </p:cNvPicPr>
          <p:nvPr userDrawn="1"/>
        </p:nvPicPr>
        <p:blipFill rotWithShape="1">
          <a:blip r:embed="rId2">
            <a:alphaModFix amt="38000"/>
          </a:blip>
          <a:srcRect l="-144" r="40633"/>
          <a:stretch/>
        </p:blipFill>
        <p:spPr>
          <a:xfrm>
            <a:off x="9155430" y="5636799"/>
            <a:ext cx="3036570" cy="1065805"/>
          </a:xfrm>
          <a:prstGeom prst="rect">
            <a:avLst/>
          </a:prstGeom>
        </p:spPr>
      </p:pic>
      <p:sp>
        <p:nvSpPr>
          <p:cNvPr id="10" name="Footer Placeholder 5">
            <a:extLst>
              <a:ext uri="{FF2B5EF4-FFF2-40B4-BE49-F238E27FC236}">
                <a16:creationId xmlns:a16="http://schemas.microsoft.com/office/drawing/2014/main" id="{3CE2BD4C-F0D8-FCE9-E2FF-E46FEE523F0B}"/>
              </a:ext>
            </a:extLst>
          </p:cNvPr>
          <p:cNvSpPr>
            <a:spLocks noGrp="1"/>
          </p:cNvSpPr>
          <p:nvPr>
            <p:ph type="ftr" sz="quarter" idx="11"/>
          </p:nvPr>
        </p:nvSpPr>
        <p:spPr>
          <a:xfrm>
            <a:off x="5181600" y="6531417"/>
            <a:ext cx="6172200" cy="184742"/>
          </a:xfrm>
        </p:spPr>
        <p:txBody>
          <a:bodyPr/>
          <a:lstStyle/>
          <a:p>
            <a:endParaRPr lang="en-US"/>
          </a:p>
        </p:txBody>
      </p:sp>
    </p:spTree>
    <p:extLst>
      <p:ext uri="{BB962C8B-B14F-4D97-AF65-F5344CB8AC3E}">
        <p14:creationId xmlns:p14="http://schemas.microsoft.com/office/powerpoint/2010/main" val="1719846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6">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C9C126FC-C15A-113C-E470-0EB41E330AF2}"/>
              </a:ext>
            </a:extLst>
          </p:cNvPr>
          <p:cNvSpPr/>
          <p:nvPr userDrawn="1"/>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E154F-548C-B0B2-B215-0C5E762D157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381FC7F-FF33-8B49-D70A-80CAFE80050E}"/>
              </a:ext>
            </a:extLst>
          </p:cNvPr>
          <p:cNvSpPr>
            <a:spLocks noGrp="1"/>
          </p:cNvSpPr>
          <p:nvPr>
            <p:ph type="dt" sz="half" idx="10"/>
          </p:nvPr>
        </p:nvSpPr>
        <p:spPr/>
        <p:txBody>
          <a:bodyPr/>
          <a:lstStyle/>
          <a:p>
            <a:fld id="{2A9074C1-83AA-724F-8DDD-9268FE845052}" type="datetime1">
              <a:rPr lang="en-US" smtClean="0"/>
              <a:t>4/15/25</a:t>
            </a:fld>
            <a:endParaRPr lang="en-US"/>
          </a:p>
        </p:txBody>
      </p:sp>
      <p:sp>
        <p:nvSpPr>
          <p:cNvPr id="5" name="Slide Number Placeholder 4">
            <a:extLst>
              <a:ext uri="{FF2B5EF4-FFF2-40B4-BE49-F238E27FC236}">
                <a16:creationId xmlns:a16="http://schemas.microsoft.com/office/drawing/2014/main" id="{0D6D31F0-B895-70F0-EE7A-5650FB77D4E6}"/>
              </a:ext>
            </a:extLst>
          </p:cNvPr>
          <p:cNvSpPr>
            <a:spLocks noGrp="1"/>
          </p:cNvSpPr>
          <p:nvPr>
            <p:ph type="sldNum" sz="quarter" idx="12"/>
          </p:nvPr>
        </p:nvSpPr>
        <p:spPr/>
        <p:txBody>
          <a:bodyPr/>
          <a:lstStyle/>
          <a:p>
            <a:fld id="{71B073CA-E1DB-6646-8627-B9A066EC1A46}" type="slidenum">
              <a:rPr lang="en-US" smtClean="0"/>
              <a:t>‹#›</a:t>
            </a:fld>
            <a:endParaRPr lang="en-US"/>
          </a:p>
        </p:txBody>
      </p:sp>
      <p:sp>
        <p:nvSpPr>
          <p:cNvPr id="7" name="Content Placeholder 2">
            <a:extLst>
              <a:ext uri="{FF2B5EF4-FFF2-40B4-BE49-F238E27FC236}">
                <a16:creationId xmlns:a16="http://schemas.microsoft.com/office/drawing/2014/main" id="{75527EF1-7351-3F7D-E505-9DEE773BCC6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E23572A-E778-79D4-3347-436AEC59081B}"/>
              </a:ext>
            </a:extLst>
          </p:cNvPr>
          <p:cNvPicPr>
            <a:picLocks noChangeAspect="1"/>
          </p:cNvPicPr>
          <p:nvPr userDrawn="1"/>
        </p:nvPicPr>
        <p:blipFill rotWithShape="1">
          <a:blip r:embed="rId2">
            <a:alphaModFix amt="38000"/>
          </a:blip>
          <a:srcRect l="-144" r="40633"/>
          <a:stretch/>
        </p:blipFill>
        <p:spPr>
          <a:xfrm>
            <a:off x="9155430" y="5636799"/>
            <a:ext cx="3036570" cy="1065805"/>
          </a:xfrm>
          <a:prstGeom prst="rect">
            <a:avLst/>
          </a:prstGeom>
        </p:spPr>
      </p:pic>
      <p:sp>
        <p:nvSpPr>
          <p:cNvPr id="8" name="Footer Placeholder 5">
            <a:extLst>
              <a:ext uri="{FF2B5EF4-FFF2-40B4-BE49-F238E27FC236}">
                <a16:creationId xmlns:a16="http://schemas.microsoft.com/office/drawing/2014/main" id="{E1CAB7F1-D9CD-920A-D3EC-141A3971A8E1}"/>
              </a:ext>
            </a:extLst>
          </p:cNvPr>
          <p:cNvSpPr>
            <a:spLocks noGrp="1"/>
          </p:cNvSpPr>
          <p:nvPr>
            <p:ph type="ftr" sz="quarter" idx="11"/>
          </p:nvPr>
        </p:nvSpPr>
        <p:spPr>
          <a:xfrm>
            <a:off x="5181600" y="6531417"/>
            <a:ext cx="6172200" cy="184742"/>
          </a:xfrm>
        </p:spPr>
        <p:txBody>
          <a:bodyPr/>
          <a:lstStyle/>
          <a:p>
            <a:endParaRPr lang="en-US"/>
          </a:p>
        </p:txBody>
      </p:sp>
    </p:spTree>
    <p:extLst>
      <p:ext uri="{BB962C8B-B14F-4D97-AF65-F5344CB8AC3E}">
        <p14:creationId xmlns:p14="http://schemas.microsoft.com/office/powerpoint/2010/main" val="105522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lide 6">
    <p:spTree>
      <p:nvGrpSpPr>
        <p:cNvPr id="1" name=""/>
        <p:cNvGrpSpPr/>
        <p:nvPr/>
      </p:nvGrpSpPr>
      <p:grpSpPr>
        <a:xfrm>
          <a:off x="0" y="0"/>
          <a:ext cx="0" cy="0"/>
          <a:chOff x="0" y="0"/>
          <a:chExt cx="0" cy="0"/>
        </a:xfrm>
      </p:grpSpPr>
      <p:sp>
        <p:nvSpPr>
          <p:cNvPr id="6" name="Round Single Corner Rectangle 5">
            <a:extLst>
              <a:ext uri="{FF2B5EF4-FFF2-40B4-BE49-F238E27FC236}">
                <a16:creationId xmlns:a16="http://schemas.microsoft.com/office/drawing/2014/main" id="{C9C126FC-C15A-113C-E470-0EB41E330AF2}"/>
              </a:ext>
            </a:extLst>
          </p:cNvPr>
          <p:cNvSpPr/>
          <p:nvPr userDrawn="1"/>
        </p:nvSpPr>
        <p:spPr>
          <a:xfrm>
            <a:off x="0" y="365125"/>
            <a:ext cx="11711354" cy="1147152"/>
          </a:xfrm>
          <a:prstGeom prst="round1Rect">
            <a:avLst/>
          </a:prstGeom>
          <a:gradFill>
            <a:gsLst>
              <a:gs pos="62000">
                <a:srgbClr val="0966AF">
                  <a:alpha val="84244"/>
                </a:srgbClr>
              </a:gs>
              <a:gs pos="92000">
                <a:srgbClr val="97D8E9">
                  <a:alpha val="42409"/>
                </a:srgbClr>
              </a:gs>
              <a:gs pos="22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E154F-548C-B0B2-B215-0C5E762D157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0D6D31F0-B895-70F0-EE7A-5650FB77D4E6}"/>
              </a:ext>
            </a:extLst>
          </p:cNvPr>
          <p:cNvSpPr>
            <a:spLocks noGrp="1"/>
          </p:cNvSpPr>
          <p:nvPr>
            <p:ph type="sldNum" sz="quarter" idx="12"/>
          </p:nvPr>
        </p:nvSpPr>
        <p:spPr/>
        <p:txBody>
          <a:bodyPr/>
          <a:lstStyle/>
          <a:p>
            <a:fld id="{71B073CA-E1DB-6646-8627-B9A066EC1A46}" type="slidenum">
              <a:rPr lang="en-US" smtClean="0"/>
              <a:t>‹#›</a:t>
            </a:fld>
            <a:endParaRPr lang="en-US"/>
          </a:p>
        </p:txBody>
      </p:sp>
      <p:sp>
        <p:nvSpPr>
          <p:cNvPr id="7" name="Content Placeholder 2">
            <a:extLst>
              <a:ext uri="{FF2B5EF4-FFF2-40B4-BE49-F238E27FC236}">
                <a16:creationId xmlns:a16="http://schemas.microsoft.com/office/drawing/2014/main" id="{75527EF1-7351-3F7D-E505-9DEE773BCC63}"/>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5">
            <a:extLst>
              <a:ext uri="{FF2B5EF4-FFF2-40B4-BE49-F238E27FC236}">
                <a16:creationId xmlns:a16="http://schemas.microsoft.com/office/drawing/2014/main" id="{E1CAB7F1-D9CD-920A-D3EC-141A3971A8E1}"/>
              </a:ext>
            </a:extLst>
          </p:cNvPr>
          <p:cNvSpPr>
            <a:spLocks noGrp="1"/>
          </p:cNvSpPr>
          <p:nvPr>
            <p:ph type="ftr" sz="quarter" idx="11"/>
          </p:nvPr>
        </p:nvSpPr>
        <p:spPr>
          <a:xfrm>
            <a:off x="5181600" y="6531417"/>
            <a:ext cx="6172200" cy="184742"/>
          </a:xfrm>
        </p:spPr>
        <p:txBody>
          <a:bodyPr/>
          <a:lstStyle/>
          <a:p>
            <a:endParaRPr lang="en-US"/>
          </a:p>
        </p:txBody>
      </p:sp>
    </p:spTree>
    <p:extLst>
      <p:ext uri="{BB962C8B-B14F-4D97-AF65-F5344CB8AC3E}">
        <p14:creationId xmlns:p14="http://schemas.microsoft.com/office/powerpoint/2010/main" val="580942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7">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F78C70D-67B1-8E65-69EC-736D7C5A2731}"/>
              </a:ext>
            </a:extLst>
          </p:cNvPr>
          <p:cNvSpPr>
            <a:spLocks noGrp="1"/>
          </p:cNvSpPr>
          <p:nvPr>
            <p:ph type="pic" idx="1"/>
          </p:nvPr>
        </p:nvSpPr>
        <p:spPr>
          <a:xfrm>
            <a:off x="0" y="0"/>
            <a:ext cx="71628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Round Single Corner Rectangle 7">
            <a:extLst>
              <a:ext uri="{FF2B5EF4-FFF2-40B4-BE49-F238E27FC236}">
                <a16:creationId xmlns:a16="http://schemas.microsoft.com/office/drawing/2014/main" id="{B262A401-AD5B-0CE6-E386-2258158E0935}"/>
              </a:ext>
            </a:extLst>
          </p:cNvPr>
          <p:cNvSpPr/>
          <p:nvPr userDrawn="1"/>
        </p:nvSpPr>
        <p:spPr>
          <a:xfrm rot="10800000">
            <a:off x="6742906" y="0"/>
            <a:ext cx="5449094" cy="6356350"/>
          </a:xfrm>
          <a:prstGeom prst="round1Rect">
            <a:avLst/>
          </a:prstGeom>
          <a:gradFill>
            <a:gsLst>
              <a:gs pos="31000">
                <a:srgbClr val="0966AF">
                  <a:alpha val="84244"/>
                </a:srgbClr>
              </a:gs>
              <a:gs pos="92000">
                <a:srgbClr val="97D8E9">
                  <a:alpha val="42409"/>
                </a:srgbClr>
              </a:gs>
              <a:gs pos="4000">
                <a:srgbClr val="204C90">
                  <a:lumMod val="100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4CF88AEB-29D0-A15E-1C6A-F928CB5849C0}"/>
              </a:ext>
            </a:extLst>
          </p:cNvPr>
          <p:cNvSpPr>
            <a:spLocks noGrp="1"/>
          </p:cNvSpPr>
          <p:nvPr>
            <p:ph type="body" sz="half" idx="2"/>
          </p:nvPr>
        </p:nvSpPr>
        <p:spPr>
          <a:xfrm>
            <a:off x="7254341" y="2069690"/>
            <a:ext cx="4099460" cy="3999321"/>
          </a:xfrm>
        </p:spPr>
        <p:txBody>
          <a:bodyPr/>
          <a:lstStyle>
            <a:lvl1pPr marL="0" indent="0">
              <a:buNone/>
              <a:defRPr sz="1600">
                <a:solidFill>
                  <a:srgbClr val="1B2E5C"/>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EA6EC-AB82-F49D-DD8F-E94A8EF39FB1}"/>
              </a:ext>
            </a:extLst>
          </p:cNvPr>
          <p:cNvSpPr>
            <a:spLocks noGrp="1"/>
          </p:cNvSpPr>
          <p:nvPr>
            <p:ph type="dt" sz="half" idx="10"/>
          </p:nvPr>
        </p:nvSpPr>
        <p:spPr>
          <a:xfrm>
            <a:off x="572294" y="6361236"/>
            <a:ext cx="2743200" cy="365125"/>
          </a:xfrm>
        </p:spPr>
        <p:txBody>
          <a:bodyPr/>
          <a:lstStyle/>
          <a:p>
            <a:fld id="{6305AC6C-7EC7-5145-80FE-2B1CBC0907CB}" type="datetime1">
              <a:rPr lang="en-US" smtClean="0"/>
              <a:t>4/15/25</a:t>
            </a:fld>
            <a:endParaRPr lang="en-US"/>
          </a:p>
        </p:txBody>
      </p:sp>
      <p:sp>
        <p:nvSpPr>
          <p:cNvPr id="7" name="Slide Number Placeholder 6">
            <a:extLst>
              <a:ext uri="{FF2B5EF4-FFF2-40B4-BE49-F238E27FC236}">
                <a16:creationId xmlns:a16="http://schemas.microsoft.com/office/drawing/2014/main" id="{74454DE5-D21F-D3A3-87F9-06308CF8D164}"/>
              </a:ext>
            </a:extLst>
          </p:cNvPr>
          <p:cNvSpPr>
            <a:spLocks noGrp="1"/>
          </p:cNvSpPr>
          <p:nvPr>
            <p:ph type="sldNum" sz="quarter" idx="12"/>
          </p:nvPr>
        </p:nvSpPr>
        <p:spPr/>
        <p:txBody>
          <a:bodyPr/>
          <a:lstStyle/>
          <a:p>
            <a:fld id="{71B073CA-E1DB-6646-8627-B9A066EC1A46}" type="slidenum">
              <a:rPr lang="en-US" smtClean="0"/>
              <a:t>‹#›</a:t>
            </a:fld>
            <a:endParaRPr lang="en-US"/>
          </a:p>
        </p:txBody>
      </p:sp>
      <p:sp>
        <p:nvSpPr>
          <p:cNvPr id="10" name="Title 1">
            <a:extLst>
              <a:ext uri="{FF2B5EF4-FFF2-40B4-BE49-F238E27FC236}">
                <a16:creationId xmlns:a16="http://schemas.microsoft.com/office/drawing/2014/main" id="{8F9FB64F-F795-FFC4-DBCC-6DF3771DBA5C}"/>
              </a:ext>
            </a:extLst>
          </p:cNvPr>
          <p:cNvSpPr>
            <a:spLocks noGrp="1"/>
          </p:cNvSpPr>
          <p:nvPr>
            <p:ph type="title" hasCustomPrompt="1"/>
          </p:nvPr>
        </p:nvSpPr>
        <p:spPr>
          <a:xfrm>
            <a:off x="7254340" y="817002"/>
            <a:ext cx="4099460" cy="1054252"/>
          </a:xfrm>
        </p:spPr>
        <p:txBody>
          <a:bodyPr anchor="b"/>
          <a:lstStyle>
            <a:lvl1pPr>
              <a:defRPr sz="3200">
                <a:solidFill>
                  <a:schemeClr val="bg1"/>
                </a:solidFill>
              </a:defRPr>
            </a:lvl1pPr>
          </a:lstStyle>
          <a:p>
            <a:r>
              <a:rPr lang="en-US"/>
              <a:t>Click to edit title style</a:t>
            </a:r>
          </a:p>
        </p:txBody>
      </p:sp>
      <p:cxnSp>
        <p:nvCxnSpPr>
          <p:cNvPr id="11" name="Straight Connector 10">
            <a:extLst>
              <a:ext uri="{FF2B5EF4-FFF2-40B4-BE49-F238E27FC236}">
                <a16:creationId xmlns:a16="http://schemas.microsoft.com/office/drawing/2014/main" id="{61BE6760-D43D-DE7F-E777-57DFE552314D}"/>
              </a:ext>
            </a:extLst>
          </p:cNvPr>
          <p:cNvCxnSpPr>
            <a:cxnSpLocks/>
          </p:cNvCxnSpPr>
          <p:nvPr userDrawn="1"/>
        </p:nvCxnSpPr>
        <p:spPr>
          <a:xfrm flipV="1">
            <a:off x="7254340" y="1868271"/>
            <a:ext cx="4099460" cy="2982"/>
          </a:xfrm>
          <a:prstGeom prst="line">
            <a:avLst/>
          </a:prstGeom>
          <a:ln w="25400">
            <a:gradFill>
              <a:gsLst>
                <a:gs pos="13000">
                  <a:srgbClr val="FFC000"/>
                </a:gs>
                <a:gs pos="100000">
                  <a:srgbClr val="F16022"/>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66B53FB-915C-E92B-8330-F11889DAA262}"/>
              </a:ext>
            </a:extLst>
          </p:cNvPr>
          <p:cNvPicPr>
            <a:picLocks noChangeAspect="1"/>
          </p:cNvPicPr>
          <p:nvPr userDrawn="1"/>
        </p:nvPicPr>
        <p:blipFill rotWithShape="1">
          <a:blip r:embed="rId2">
            <a:alphaModFix amt="38000"/>
          </a:blip>
          <a:srcRect l="-144" r="40633"/>
          <a:stretch/>
        </p:blipFill>
        <p:spPr>
          <a:xfrm>
            <a:off x="9155430" y="5254030"/>
            <a:ext cx="3036570" cy="1065805"/>
          </a:xfrm>
          <a:prstGeom prst="rect">
            <a:avLst/>
          </a:prstGeom>
        </p:spPr>
      </p:pic>
      <p:sp>
        <p:nvSpPr>
          <p:cNvPr id="2" name="Footer Placeholder 5">
            <a:extLst>
              <a:ext uri="{FF2B5EF4-FFF2-40B4-BE49-F238E27FC236}">
                <a16:creationId xmlns:a16="http://schemas.microsoft.com/office/drawing/2014/main" id="{623FD6C1-BA5C-C0FE-4909-24D1CE55A00F}"/>
              </a:ext>
            </a:extLst>
          </p:cNvPr>
          <p:cNvSpPr>
            <a:spLocks noGrp="1"/>
          </p:cNvSpPr>
          <p:nvPr>
            <p:ph type="ftr" sz="quarter" idx="11"/>
          </p:nvPr>
        </p:nvSpPr>
        <p:spPr>
          <a:xfrm>
            <a:off x="5181600" y="6531417"/>
            <a:ext cx="6172200" cy="184742"/>
          </a:xfrm>
        </p:spPr>
        <p:txBody>
          <a:bodyPr/>
          <a:lstStyle/>
          <a:p>
            <a:endParaRPr lang="en-US"/>
          </a:p>
        </p:txBody>
      </p:sp>
    </p:spTree>
    <p:extLst>
      <p:ext uri="{BB962C8B-B14F-4D97-AF65-F5344CB8AC3E}">
        <p14:creationId xmlns:p14="http://schemas.microsoft.com/office/powerpoint/2010/main" val="9584263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389FC0-5D5A-3651-138D-C26B422DE045}"/>
              </a:ext>
            </a:extLst>
          </p:cNvPr>
          <p:cNvSpPr/>
          <p:nvPr userDrawn="1"/>
        </p:nvSpPr>
        <p:spPr>
          <a:xfrm rot="10800000">
            <a:off x="-6066" y="0"/>
            <a:ext cx="12296678" cy="6858000"/>
          </a:xfrm>
          <a:prstGeom prst="rect">
            <a:avLst/>
          </a:prstGeom>
          <a:gradFill flip="none" rotWithShape="1">
            <a:gsLst>
              <a:gs pos="30000">
                <a:srgbClr val="0966AF">
                  <a:alpha val="84244"/>
                </a:srgbClr>
              </a:gs>
              <a:gs pos="92000">
                <a:schemeClr val="bg1"/>
              </a:gs>
              <a:gs pos="73000">
                <a:srgbClr val="97D8E9">
                  <a:alpha val="42409"/>
                </a:srgbClr>
              </a:gs>
              <a:gs pos="4000">
                <a:srgbClr val="204C90">
                  <a:lumMod val="10000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Date Placeholder 1">
            <a:extLst>
              <a:ext uri="{FF2B5EF4-FFF2-40B4-BE49-F238E27FC236}">
                <a16:creationId xmlns:a16="http://schemas.microsoft.com/office/drawing/2014/main" id="{309BACE2-825C-4E86-B2A8-68309F29E454}"/>
              </a:ext>
            </a:extLst>
          </p:cNvPr>
          <p:cNvSpPr>
            <a:spLocks noGrp="1"/>
          </p:cNvSpPr>
          <p:nvPr>
            <p:ph type="dt" sz="half" idx="10"/>
          </p:nvPr>
        </p:nvSpPr>
        <p:spPr/>
        <p:txBody>
          <a:bodyPr/>
          <a:lstStyle>
            <a:lvl1pPr>
              <a:defRPr>
                <a:solidFill>
                  <a:schemeClr val="bg1"/>
                </a:solidFill>
              </a:defRPr>
            </a:lvl1pPr>
          </a:lstStyle>
          <a:p>
            <a:fld id="{9E64783D-5B4A-F741-83C6-344A72C7AC47}" type="datetime1">
              <a:rPr lang="en-US" smtClean="0"/>
              <a:t>4/15/25</a:t>
            </a:fld>
            <a:endParaRPr lang="en-US"/>
          </a:p>
        </p:txBody>
      </p:sp>
      <p:sp>
        <p:nvSpPr>
          <p:cNvPr id="4" name="Slide Number Placeholder 3">
            <a:extLst>
              <a:ext uri="{FF2B5EF4-FFF2-40B4-BE49-F238E27FC236}">
                <a16:creationId xmlns:a16="http://schemas.microsoft.com/office/drawing/2014/main" id="{6B913925-BA6C-82AE-CFF6-B86C83EF8425}"/>
              </a:ext>
            </a:extLst>
          </p:cNvPr>
          <p:cNvSpPr>
            <a:spLocks noGrp="1"/>
          </p:cNvSpPr>
          <p:nvPr>
            <p:ph type="sldNum" sz="quarter" idx="12"/>
          </p:nvPr>
        </p:nvSpPr>
        <p:spPr/>
        <p:txBody>
          <a:bodyPr/>
          <a:lstStyle>
            <a:lvl1pPr>
              <a:defRPr>
                <a:solidFill>
                  <a:schemeClr val="bg1"/>
                </a:solidFill>
              </a:defRPr>
            </a:lvl1pPr>
          </a:lstStyle>
          <a:p>
            <a:fld id="{71B073CA-E1DB-6646-8627-B9A066EC1A46}" type="slidenum">
              <a:rPr lang="en-US" smtClean="0"/>
              <a:pPr/>
              <a:t>‹#›</a:t>
            </a:fld>
            <a:endParaRPr lang="en-US"/>
          </a:p>
        </p:txBody>
      </p:sp>
      <p:sp>
        <p:nvSpPr>
          <p:cNvPr id="7" name="Title 1">
            <a:extLst>
              <a:ext uri="{FF2B5EF4-FFF2-40B4-BE49-F238E27FC236}">
                <a16:creationId xmlns:a16="http://schemas.microsoft.com/office/drawing/2014/main" id="{2E17C329-285A-512B-B1FE-9DD10EC3D637}"/>
              </a:ext>
            </a:extLst>
          </p:cNvPr>
          <p:cNvSpPr>
            <a:spLocks noGrp="1"/>
          </p:cNvSpPr>
          <p:nvPr>
            <p:ph type="title" hasCustomPrompt="1"/>
          </p:nvPr>
        </p:nvSpPr>
        <p:spPr>
          <a:xfrm>
            <a:off x="884473" y="3652870"/>
            <a:ext cx="10515600" cy="607890"/>
          </a:xfrm>
        </p:spPr>
        <p:txBody>
          <a:bodyPr/>
          <a:lstStyle>
            <a:lvl1pPr algn="ctr">
              <a:defRPr>
                <a:solidFill>
                  <a:schemeClr val="bg1"/>
                </a:solidFill>
              </a:defRPr>
            </a:lvl1pPr>
          </a:lstStyle>
          <a:p>
            <a:r>
              <a:rPr lang="en-US"/>
              <a:t>Click to edit title style</a:t>
            </a:r>
          </a:p>
        </p:txBody>
      </p:sp>
      <p:sp>
        <p:nvSpPr>
          <p:cNvPr id="6" name="Footer Placeholder 5">
            <a:extLst>
              <a:ext uri="{FF2B5EF4-FFF2-40B4-BE49-F238E27FC236}">
                <a16:creationId xmlns:a16="http://schemas.microsoft.com/office/drawing/2014/main" id="{27C844DF-C450-C075-C007-2BCB048E19D5}"/>
              </a:ext>
            </a:extLst>
          </p:cNvPr>
          <p:cNvSpPr>
            <a:spLocks noGrp="1"/>
          </p:cNvSpPr>
          <p:nvPr>
            <p:ph type="ftr" sz="quarter" idx="11"/>
          </p:nvPr>
        </p:nvSpPr>
        <p:spPr>
          <a:xfrm>
            <a:off x="5181600" y="6531417"/>
            <a:ext cx="6172200" cy="184742"/>
          </a:xfrm>
        </p:spPr>
        <p:txBody>
          <a:bodyPr/>
          <a:lstStyle>
            <a:lvl1pPr>
              <a:defRPr>
                <a:solidFill>
                  <a:schemeClr val="bg1"/>
                </a:solidFill>
              </a:defRPr>
            </a:lvl1pPr>
          </a:lstStyle>
          <a:p>
            <a:r>
              <a:rPr lang="en-US"/>
              <a:t>COMMUNICATIONS &amp; CUSTOMER SERVICE COMMITTEE MEETING</a:t>
            </a:r>
          </a:p>
          <a:p>
            <a:endParaRPr lang="en-US"/>
          </a:p>
        </p:txBody>
      </p:sp>
      <p:pic>
        <p:nvPicPr>
          <p:cNvPr id="3" name="Picture 2">
            <a:extLst>
              <a:ext uri="{FF2B5EF4-FFF2-40B4-BE49-F238E27FC236}">
                <a16:creationId xmlns:a16="http://schemas.microsoft.com/office/drawing/2014/main" id="{3CFAC977-DD81-5B7B-68D0-D8AA22540610}"/>
              </a:ext>
            </a:extLst>
          </p:cNvPr>
          <p:cNvPicPr>
            <a:picLocks noChangeAspect="1"/>
          </p:cNvPicPr>
          <p:nvPr userDrawn="1"/>
        </p:nvPicPr>
        <p:blipFill>
          <a:blip r:embed="rId2"/>
          <a:srcRect/>
          <a:stretch/>
        </p:blipFill>
        <p:spPr>
          <a:xfrm>
            <a:off x="4131246" y="806286"/>
            <a:ext cx="3929508" cy="2267419"/>
          </a:xfrm>
          <a:prstGeom prst="rect">
            <a:avLst/>
          </a:prstGeom>
        </p:spPr>
      </p:pic>
    </p:spTree>
    <p:extLst>
      <p:ext uri="{BB962C8B-B14F-4D97-AF65-F5344CB8AC3E}">
        <p14:creationId xmlns:p14="http://schemas.microsoft.com/office/powerpoint/2010/main" val="190685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3C2579-58F4-8CA4-49BC-89B96D482931}"/>
              </a:ext>
            </a:extLst>
          </p:cNvPr>
          <p:cNvPicPr>
            <a:picLocks noChangeAspect="1"/>
          </p:cNvPicPr>
          <p:nvPr userDrawn="1"/>
        </p:nvPicPr>
        <p:blipFill>
          <a:blip r:embed="rId2">
            <a:alphaModFix amt="67000"/>
          </a:blip>
          <a:srcRect t="7755" b="7755"/>
          <a:stretch/>
        </p:blipFill>
        <p:spPr>
          <a:xfrm>
            <a:off x="1" y="-12358"/>
            <a:ext cx="12192000" cy="6867309"/>
          </a:xfrm>
          <a:prstGeom prst="rect">
            <a:avLst/>
          </a:prstGeom>
        </p:spPr>
      </p:pic>
      <p:sp>
        <p:nvSpPr>
          <p:cNvPr id="5" name="Rectangle 4">
            <a:extLst>
              <a:ext uri="{FF2B5EF4-FFF2-40B4-BE49-F238E27FC236}">
                <a16:creationId xmlns:a16="http://schemas.microsoft.com/office/drawing/2014/main" id="{2AA0CBCF-7854-6542-0FEB-1BB97A7E8F6E}"/>
              </a:ext>
            </a:extLst>
          </p:cNvPr>
          <p:cNvSpPr/>
          <p:nvPr userDrawn="1"/>
        </p:nvSpPr>
        <p:spPr>
          <a:xfrm flipV="1">
            <a:off x="-1" y="-12366"/>
            <a:ext cx="12192001" cy="6867310"/>
          </a:xfrm>
          <a:prstGeom prst="rect">
            <a:avLst/>
          </a:prstGeom>
          <a:gradFill>
            <a:gsLst>
              <a:gs pos="36000">
                <a:srgbClr val="A2C7E3">
                  <a:alpha val="94864"/>
                </a:srgbClr>
              </a:gs>
              <a:gs pos="0">
                <a:schemeClr val="accent1">
                  <a:lumMod val="5000"/>
                  <a:lumOff val="95000"/>
                </a:schemeClr>
              </a:gs>
              <a:gs pos="83000">
                <a:srgbClr val="204C90">
                  <a:alpha val="41000"/>
                </a:srgbClr>
              </a:gs>
              <a:gs pos="61000">
                <a:srgbClr val="0665AF">
                  <a:alpha val="64972"/>
                </a:srgbClr>
              </a:gs>
              <a:gs pos="100000">
                <a:srgbClr val="1B2E5C">
                  <a:alpha val="41491"/>
                </a:srgbClr>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C5F845-D5E0-C5CA-72FB-6095340933D2}"/>
              </a:ext>
            </a:extLst>
          </p:cNvPr>
          <p:cNvSpPr>
            <a:spLocks noGrp="1"/>
          </p:cNvSpPr>
          <p:nvPr>
            <p:ph type="ctrTitle" hasCustomPrompt="1"/>
          </p:nvPr>
        </p:nvSpPr>
        <p:spPr>
          <a:xfrm>
            <a:off x="3631000" y="1567208"/>
            <a:ext cx="7494200" cy="2387600"/>
          </a:xfrm>
        </p:spPr>
        <p:txBody>
          <a:bodyPr anchor="b"/>
          <a:lstStyle>
            <a:lvl1pPr algn="r">
              <a:defRPr sz="6000" b="1" i="0">
                <a:solidFill>
                  <a:schemeClr val="bg1">
                    <a:lumMod val="95000"/>
                  </a:schemeClr>
                </a:solidFill>
                <a:latin typeface="Helvetica" pitchFamily="2" charset="0"/>
              </a:defRPr>
            </a:lvl1pPr>
          </a:lstStyle>
          <a:p>
            <a:r>
              <a:rPr lang="en-US" dirty="0"/>
              <a:t>Click to edit title style</a:t>
            </a:r>
          </a:p>
        </p:txBody>
      </p:sp>
      <p:sp>
        <p:nvSpPr>
          <p:cNvPr id="3" name="Subtitle 2">
            <a:extLst>
              <a:ext uri="{FF2B5EF4-FFF2-40B4-BE49-F238E27FC236}">
                <a16:creationId xmlns:a16="http://schemas.microsoft.com/office/drawing/2014/main" id="{2DB86D8C-B75F-87DA-0BFB-4CF5E80EDF3B}"/>
              </a:ext>
            </a:extLst>
          </p:cNvPr>
          <p:cNvSpPr>
            <a:spLocks noGrp="1"/>
          </p:cNvSpPr>
          <p:nvPr>
            <p:ph type="subTitle" idx="1" hasCustomPrompt="1"/>
          </p:nvPr>
        </p:nvSpPr>
        <p:spPr>
          <a:xfrm>
            <a:off x="3631000" y="4230555"/>
            <a:ext cx="7494200" cy="803408"/>
          </a:xfrm>
        </p:spPr>
        <p:txBody>
          <a:bodyPr/>
          <a:lstStyle>
            <a:lvl1pPr marL="0" indent="0" algn="r">
              <a:buNone/>
              <a:defRPr sz="2400" b="0" i="0">
                <a:solidFill>
                  <a:srgbClr val="1B2E5C"/>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cxnSp>
        <p:nvCxnSpPr>
          <p:cNvPr id="11" name="Straight Connector 10">
            <a:extLst>
              <a:ext uri="{FF2B5EF4-FFF2-40B4-BE49-F238E27FC236}">
                <a16:creationId xmlns:a16="http://schemas.microsoft.com/office/drawing/2014/main" id="{0793D3D6-DEA8-BF05-4F6C-15FE4884B471}"/>
              </a:ext>
            </a:extLst>
          </p:cNvPr>
          <p:cNvCxnSpPr/>
          <p:nvPr userDrawn="1"/>
        </p:nvCxnSpPr>
        <p:spPr>
          <a:xfrm>
            <a:off x="3385751" y="4066021"/>
            <a:ext cx="7733271" cy="0"/>
          </a:xfrm>
          <a:prstGeom prst="line">
            <a:avLst/>
          </a:prstGeom>
          <a:ln w="15875">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789047D8-395E-22B3-5B8D-ACC75196D375}"/>
              </a:ext>
            </a:extLst>
          </p:cNvPr>
          <p:cNvSpPr>
            <a:spLocks noGrp="1"/>
          </p:cNvSpPr>
          <p:nvPr>
            <p:ph type="sldNum" sz="quarter" idx="12"/>
          </p:nvPr>
        </p:nvSpPr>
        <p:spPr>
          <a:xfrm>
            <a:off x="11479428" y="6084501"/>
            <a:ext cx="467496" cy="365125"/>
          </a:xfrm>
          <a:prstGeom prst="rect">
            <a:avLst/>
          </a:prstGeom>
        </p:spPr>
        <p:txBody>
          <a:bodyPr anchor="ctr"/>
          <a:lstStyle>
            <a:lvl1pPr>
              <a:defRPr b="1" i="0">
                <a:solidFill>
                  <a:srgbClr val="0665AF"/>
                </a:solidFill>
                <a:latin typeface="Helvetica" pitchFamily="2" charset="0"/>
              </a:defRPr>
            </a:lvl1pPr>
          </a:lstStyle>
          <a:p>
            <a:fld id="{E6159311-39D2-AC44-A9FF-DD4C7681D140}" type="slidenum">
              <a:rPr lang="en-US" smtClean="0"/>
              <a:pPr/>
              <a:t>‹#›</a:t>
            </a:fld>
            <a:endParaRPr lang="en-US" dirty="0"/>
          </a:p>
        </p:txBody>
      </p:sp>
      <p:pic>
        <p:nvPicPr>
          <p:cNvPr id="6" name="Picture 5">
            <a:extLst>
              <a:ext uri="{FF2B5EF4-FFF2-40B4-BE49-F238E27FC236}">
                <a16:creationId xmlns:a16="http://schemas.microsoft.com/office/drawing/2014/main" id="{03A3DF90-7B02-FD9C-9162-FBABEDF985DE}"/>
              </a:ext>
            </a:extLst>
          </p:cNvPr>
          <p:cNvPicPr>
            <a:picLocks noChangeAspect="1"/>
          </p:cNvPicPr>
          <p:nvPr userDrawn="1"/>
        </p:nvPicPr>
        <p:blipFill>
          <a:blip r:embed="rId3"/>
          <a:srcRect/>
          <a:stretch/>
        </p:blipFill>
        <p:spPr>
          <a:xfrm>
            <a:off x="631882" y="5033963"/>
            <a:ext cx="2367235" cy="1365950"/>
          </a:xfrm>
          <a:prstGeom prst="rect">
            <a:avLst/>
          </a:prstGeom>
        </p:spPr>
      </p:pic>
    </p:spTree>
    <p:extLst>
      <p:ext uri="{BB962C8B-B14F-4D97-AF65-F5344CB8AC3E}">
        <p14:creationId xmlns:p14="http://schemas.microsoft.com/office/powerpoint/2010/main" val="1770705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Slid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DDC73AD-972E-8F33-187F-1AF91854012F}"/>
              </a:ext>
            </a:extLst>
          </p:cNvPr>
          <p:cNvSpPr>
            <a:spLocks noGrp="1"/>
          </p:cNvSpPr>
          <p:nvPr>
            <p:ph type="ftr" sz="quarter" idx="11"/>
          </p:nvPr>
        </p:nvSpPr>
        <p:spPr>
          <a:xfrm>
            <a:off x="2093700" y="6200689"/>
            <a:ext cx="3311611" cy="365125"/>
          </a:xfrm>
          <a:prstGeom prst="rect">
            <a:avLst/>
          </a:prstGeom>
        </p:spPr>
        <p:txBody>
          <a:bodyPr anchor="ctr"/>
          <a:lstStyle>
            <a:lvl1pPr algn="l">
              <a:defRPr sz="1000"/>
            </a:lvl1pPr>
          </a:lstStyle>
          <a:p>
            <a:endParaRPr lang="en-US" dirty="0"/>
          </a:p>
        </p:txBody>
      </p:sp>
      <p:sp>
        <p:nvSpPr>
          <p:cNvPr id="6" name="Slide Number Placeholder 5">
            <a:extLst>
              <a:ext uri="{FF2B5EF4-FFF2-40B4-BE49-F238E27FC236}">
                <a16:creationId xmlns:a16="http://schemas.microsoft.com/office/drawing/2014/main" id="{0F78B031-02B5-DD69-F9CD-1B957340648A}"/>
              </a:ext>
            </a:extLst>
          </p:cNvPr>
          <p:cNvSpPr>
            <a:spLocks noGrp="1"/>
          </p:cNvSpPr>
          <p:nvPr>
            <p:ph type="sldNum" sz="quarter" idx="12"/>
          </p:nvPr>
        </p:nvSpPr>
        <p:spPr>
          <a:xfrm>
            <a:off x="1609727" y="6195712"/>
            <a:ext cx="385119" cy="365125"/>
          </a:xfrm>
          <a:prstGeom prst="rect">
            <a:avLst/>
          </a:prstGeom>
        </p:spPr>
        <p:txBody>
          <a:bodyPr anchor="ctr"/>
          <a:lstStyle>
            <a:lvl1pPr algn="l">
              <a:defRPr sz="1000">
                <a:solidFill>
                  <a:srgbClr val="1B2E5C"/>
                </a:solidFill>
              </a:defRPr>
            </a:lvl1pPr>
          </a:lstStyle>
          <a:p>
            <a:fld id="{E6159311-39D2-AC44-A9FF-DD4C7681D140}" type="slidenum">
              <a:rPr lang="en-US" smtClean="0"/>
              <a:pPr/>
              <a:t>‹#›</a:t>
            </a:fld>
            <a:endParaRPr lang="en-US" dirty="0"/>
          </a:p>
        </p:txBody>
      </p:sp>
      <p:pic>
        <p:nvPicPr>
          <p:cNvPr id="7" name="Picture 6" descr="Logo&#10;&#10;AI-generated content may be incorrect.">
            <a:extLst>
              <a:ext uri="{FF2B5EF4-FFF2-40B4-BE49-F238E27FC236}">
                <a16:creationId xmlns:a16="http://schemas.microsoft.com/office/drawing/2014/main" id="{70092532-ECFB-7761-E1CB-401902A33093}"/>
              </a:ext>
            </a:extLst>
          </p:cNvPr>
          <p:cNvPicPr>
            <a:picLocks noChangeAspect="1"/>
          </p:cNvPicPr>
          <p:nvPr userDrawn="1"/>
        </p:nvPicPr>
        <p:blipFill>
          <a:blip r:embed="rId2"/>
          <a:stretch>
            <a:fillRect/>
          </a:stretch>
        </p:blipFill>
        <p:spPr>
          <a:xfrm>
            <a:off x="760168" y="5969494"/>
            <a:ext cx="817559" cy="817559"/>
          </a:xfrm>
          <a:prstGeom prst="rect">
            <a:avLst/>
          </a:prstGeom>
        </p:spPr>
      </p:pic>
      <p:sp>
        <p:nvSpPr>
          <p:cNvPr id="8" name="Rectangle 7">
            <a:extLst>
              <a:ext uri="{FF2B5EF4-FFF2-40B4-BE49-F238E27FC236}">
                <a16:creationId xmlns:a16="http://schemas.microsoft.com/office/drawing/2014/main" id="{13AAB03F-8ED5-5D7E-E6FD-6CA0BFC57D68}"/>
              </a:ext>
            </a:extLst>
          </p:cNvPr>
          <p:cNvSpPr/>
          <p:nvPr userDrawn="1"/>
        </p:nvSpPr>
        <p:spPr>
          <a:xfrm>
            <a:off x="11899557" y="0"/>
            <a:ext cx="304800" cy="6870358"/>
          </a:xfrm>
          <a:prstGeom prst="rect">
            <a:avLst/>
          </a:prstGeom>
          <a:gradFill>
            <a:gsLst>
              <a:gs pos="28000">
                <a:srgbClr val="A2C7E3">
                  <a:alpha val="40000"/>
                </a:srgbClr>
              </a:gs>
              <a:gs pos="0">
                <a:schemeClr val="accent1">
                  <a:lumMod val="5000"/>
                  <a:lumOff val="95000"/>
                </a:schemeClr>
              </a:gs>
              <a:gs pos="80000">
                <a:srgbClr val="204C90">
                  <a:alpha val="91858"/>
                </a:srgbClr>
              </a:gs>
              <a:gs pos="58000">
                <a:srgbClr val="0665AF">
                  <a:alpha val="81043"/>
                </a:srgbClr>
              </a:gs>
              <a:gs pos="100000">
                <a:srgbClr val="1B2E5C"/>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4AC4477-4BC5-DBC4-7134-4A6164BF060E}"/>
              </a:ext>
            </a:extLst>
          </p:cNvPr>
          <p:cNvSpPr>
            <a:spLocks noGrp="1"/>
          </p:cNvSpPr>
          <p:nvPr>
            <p:ph type="title" hasCustomPrompt="1"/>
          </p:nvPr>
        </p:nvSpPr>
        <p:spPr>
          <a:xfrm>
            <a:off x="838200" y="223116"/>
            <a:ext cx="10515600" cy="709913"/>
          </a:xfrm>
        </p:spPr>
        <p:txBody>
          <a:bodyPr anchor="b">
            <a:normAutofit/>
          </a:bodyPr>
          <a:lstStyle>
            <a:lvl1pPr>
              <a:defRPr sz="3600">
                <a:solidFill>
                  <a:srgbClr val="204C90"/>
                </a:solidFill>
              </a:defRPr>
            </a:lvl1pPr>
          </a:lstStyle>
          <a:p>
            <a:r>
              <a:rPr lang="en-US" dirty="0"/>
              <a:t>Click to edit title style</a:t>
            </a:r>
          </a:p>
        </p:txBody>
      </p:sp>
      <p:sp>
        <p:nvSpPr>
          <p:cNvPr id="10" name="Content Placeholder 2">
            <a:extLst>
              <a:ext uri="{FF2B5EF4-FFF2-40B4-BE49-F238E27FC236}">
                <a16:creationId xmlns:a16="http://schemas.microsoft.com/office/drawing/2014/main" id="{6F27E7FC-D1D4-DFF5-5669-CFC82191E5D5}"/>
              </a:ext>
            </a:extLst>
          </p:cNvPr>
          <p:cNvSpPr>
            <a:spLocks noGrp="1"/>
          </p:cNvSpPr>
          <p:nvPr>
            <p:ph idx="1"/>
          </p:nvPr>
        </p:nvSpPr>
        <p:spPr>
          <a:xfrm>
            <a:off x="838200" y="1378365"/>
            <a:ext cx="10515600" cy="4351338"/>
          </a:xfrm>
        </p:spPr>
        <p:txBody>
          <a:bodyPr/>
          <a:lstStyle>
            <a:lvl1pPr>
              <a:buClr>
                <a:srgbClr val="0665AF"/>
              </a:buClr>
              <a:defRPr/>
            </a:lvl1pPr>
            <a:lvl2pPr>
              <a:buClr>
                <a:srgbClr val="0665AF"/>
              </a:buClr>
              <a:defRPr/>
            </a:lvl2pPr>
            <a:lvl3pPr>
              <a:buClr>
                <a:srgbClr val="0665AF"/>
              </a:buClr>
              <a:defRPr/>
            </a:lvl3pPr>
            <a:lvl4pPr>
              <a:buClr>
                <a:srgbClr val="0665AF"/>
              </a:buClr>
              <a:defRPr/>
            </a:lvl4pPr>
            <a:lvl5pPr>
              <a:buClr>
                <a:srgbClr val="0665A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a:extLst>
              <a:ext uri="{FF2B5EF4-FFF2-40B4-BE49-F238E27FC236}">
                <a16:creationId xmlns:a16="http://schemas.microsoft.com/office/drawing/2014/main" id="{B9BD85F7-4A39-8E37-F436-77A919D7741C}"/>
              </a:ext>
            </a:extLst>
          </p:cNvPr>
          <p:cNvCxnSpPr>
            <a:cxnSpLocks/>
          </p:cNvCxnSpPr>
          <p:nvPr userDrawn="1"/>
        </p:nvCxnSpPr>
        <p:spPr>
          <a:xfrm>
            <a:off x="642551" y="959576"/>
            <a:ext cx="10799806" cy="0"/>
          </a:xfrm>
          <a:prstGeom prst="line">
            <a:avLst/>
          </a:prstGeom>
          <a:ln>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962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3C2579-58F4-8CA4-49BC-89B96D482931}"/>
              </a:ext>
            </a:extLst>
          </p:cNvPr>
          <p:cNvPicPr>
            <a:picLocks noChangeAspect="1"/>
          </p:cNvPicPr>
          <p:nvPr userDrawn="1"/>
        </p:nvPicPr>
        <p:blipFill>
          <a:blip r:embed="rId2"/>
          <a:srcRect l="6263" r="6263"/>
          <a:stretch/>
        </p:blipFill>
        <p:spPr>
          <a:xfrm>
            <a:off x="1" y="-12358"/>
            <a:ext cx="12192000" cy="6867309"/>
          </a:xfrm>
          <a:prstGeom prst="rect">
            <a:avLst/>
          </a:prstGeom>
        </p:spPr>
      </p:pic>
      <p:sp>
        <p:nvSpPr>
          <p:cNvPr id="6" name="Rectangle 5">
            <a:extLst>
              <a:ext uri="{FF2B5EF4-FFF2-40B4-BE49-F238E27FC236}">
                <a16:creationId xmlns:a16="http://schemas.microsoft.com/office/drawing/2014/main" id="{E1181AE6-B719-BAC9-407A-2C6F7AF260B2}"/>
              </a:ext>
            </a:extLst>
          </p:cNvPr>
          <p:cNvSpPr/>
          <p:nvPr userDrawn="1"/>
        </p:nvSpPr>
        <p:spPr>
          <a:xfrm flipV="1">
            <a:off x="-1" y="-12366"/>
            <a:ext cx="12192001" cy="6867310"/>
          </a:xfrm>
          <a:prstGeom prst="rect">
            <a:avLst/>
          </a:prstGeom>
          <a:gradFill>
            <a:gsLst>
              <a:gs pos="36000">
                <a:srgbClr val="A2C7E3">
                  <a:alpha val="94864"/>
                </a:srgbClr>
              </a:gs>
              <a:gs pos="0">
                <a:schemeClr val="accent1">
                  <a:lumMod val="5000"/>
                  <a:lumOff val="95000"/>
                </a:schemeClr>
              </a:gs>
              <a:gs pos="82000">
                <a:srgbClr val="204C90">
                  <a:alpha val="69595"/>
                </a:srgbClr>
              </a:gs>
              <a:gs pos="62000">
                <a:srgbClr val="0665AF">
                  <a:alpha val="81043"/>
                </a:srgbClr>
              </a:gs>
              <a:gs pos="100000">
                <a:srgbClr val="1B2E5C">
                  <a:alpha val="72076"/>
                </a:srgbClr>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C5F845-D5E0-C5CA-72FB-6095340933D2}"/>
              </a:ext>
            </a:extLst>
          </p:cNvPr>
          <p:cNvSpPr>
            <a:spLocks noGrp="1"/>
          </p:cNvSpPr>
          <p:nvPr>
            <p:ph type="ctrTitle" hasCustomPrompt="1"/>
          </p:nvPr>
        </p:nvSpPr>
        <p:spPr>
          <a:xfrm>
            <a:off x="3631000" y="1567208"/>
            <a:ext cx="7494200" cy="2387600"/>
          </a:xfrm>
        </p:spPr>
        <p:txBody>
          <a:bodyPr anchor="b"/>
          <a:lstStyle>
            <a:lvl1pPr algn="r">
              <a:defRPr sz="6000" b="1" i="0">
                <a:solidFill>
                  <a:schemeClr val="bg1">
                    <a:lumMod val="95000"/>
                  </a:schemeClr>
                </a:solidFill>
                <a:latin typeface="Helvetica" pitchFamily="2" charset="0"/>
              </a:defRPr>
            </a:lvl1pPr>
          </a:lstStyle>
          <a:p>
            <a:r>
              <a:rPr lang="en-US" dirty="0"/>
              <a:t>Click to edit title style</a:t>
            </a:r>
          </a:p>
        </p:txBody>
      </p:sp>
      <p:sp>
        <p:nvSpPr>
          <p:cNvPr id="3" name="Subtitle 2">
            <a:extLst>
              <a:ext uri="{FF2B5EF4-FFF2-40B4-BE49-F238E27FC236}">
                <a16:creationId xmlns:a16="http://schemas.microsoft.com/office/drawing/2014/main" id="{2DB86D8C-B75F-87DA-0BFB-4CF5E80EDF3B}"/>
              </a:ext>
            </a:extLst>
          </p:cNvPr>
          <p:cNvSpPr>
            <a:spLocks noGrp="1"/>
          </p:cNvSpPr>
          <p:nvPr>
            <p:ph type="subTitle" idx="1" hasCustomPrompt="1"/>
          </p:nvPr>
        </p:nvSpPr>
        <p:spPr>
          <a:xfrm>
            <a:off x="3631000" y="4230555"/>
            <a:ext cx="7494200" cy="803408"/>
          </a:xfrm>
        </p:spPr>
        <p:txBody>
          <a:bodyPr/>
          <a:lstStyle>
            <a:lvl1pPr marL="0" indent="0" algn="r">
              <a:buNone/>
              <a:defRPr sz="2400" b="0" i="0">
                <a:solidFill>
                  <a:srgbClr val="1B2E5C"/>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cxnSp>
        <p:nvCxnSpPr>
          <p:cNvPr id="11" name="Straight Connector 10">
            <a:extLst>
              <a:ext uri="{FF2B5EF4-FFF2-40B4-BE49-F238E27FC236}">
                <a16:creationId xmlns:a16="http://schemas.microsoft.com/office/drawing/2014/main" id="{0793D3D6-DEA8-BF05-4F6C-15FE4884B471}"/>
              </a:ext>
            </a:extLst>
          </p:cNvPr>
          <p:cNvCxnSpPr/>
          <p:nvPr userDrawn="1"/>
        </p:nvCxnSpPr>
        <p:spPr>
          <a:xfrm>
            <a:off x="3385751" y="4066021"/>
            <a:ext cx="7733271" cy="0"/>
          </a:xfrm>
          <a:prstGeom prst="line">
            <a:avLst/>
          </a:prstGeom>
          <a:ln w="15875">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F5FE6F5A-F317-64C4-0F58-20583F3C6740}"/>
              </a:ext>
            </a:extLst>
          </p:cNvPr>
          <p:cNvSpPr>
            <a:spLocks noGrp="1"/>
          </p:cNvSpPr>
          <p:nvPr>
            <p:ph type="sldNum" sz="quarter" idx="12"/>
          </p:nvPr>
        </p:nvSpPr>
        <p:spPr>
          <a:xfrm>
            <a:off x="11479428" y="6084501"/>
            <a:ext cx="467496" cy="365125"/>
          </a:xfrm>
          <a:prstGeom prst="rect">
            <a:avLst/>
          </a:prstGeom>
        </p:spPr>
        <p:txBody>
          <a:bodyPr anchor="ctr"/>
          <a:lstStyle>
            <a:lvl1pPr>
              <a:defRPr b="1" i="0">
                <a:solidFill>
                  <a:srgbClr val="204C90"/>
                </a:solidFill>
                <a:latin typeface="Helvetica" pitchFamily="2" charset="0"/>
              </a:defRPr>
            </a:lvl1pPr>
          </a:lstStyle>
          <a:p>
            <a:fld id="{E6159311-39D2-AC44-A9FF-DD4C7681D140}" type="slidenum">
              <a:rPr lang="en-US" smtClean="0"/>
              <a:pPr/>
              <a:t>‹#›</a:t>
            </a:fld>
            <a:endParaRPr lang="en-US" dirty="0"/>
          </a:p>
        </p:txBody>
      </p:sp>
      <p:sp>
        <p:nvSpPr>
          <p:cNvPr id="9" name="Footer Placeholder 4">
            <a:extLst>
              <a:ext uri="{FF2B5EF4-FFF2-40B4-BE49-F238E27FC236}">
                <a16:creationId xmlns:a16="http://schemas.microsoft.com/office/drawing/2014/main" id="{DFB72D59-322F-4C3E-A27A-380923E01109}"/>
              </a:ext>
            </a:extLst>
          </p:cNvPr>
          <p:cNvSpPr>
            <a:spLocks noGrp="1"/>
          </p:cNvSpPr>
          <p:nvPr>
            <p:ph type="ftr" sz="quarter" idx="11"/>
          </p:nvPr>
        </p:nvSpPr>
        <p:spPr>
          <a:xfrm>
            <a:off x="7834184" y="6078103"/>
            <a:ext cx="3461773" cy="365125"/>
          </a:xfrm>
          <a:prstGeom prst="rect">
            <a:avLst/>
          </a:prstGeom>
        </p:spPr>
        <p:txBody>
          <a:bodyPr anchor="ctr"/>
          <a:lstStyle>
            <a:lvl1pPr algn="r">
              <a:defRPr sz="1000">
                <a:solidFill>
                  <a:srgbClr val="1B2E5C"/>
                </a:solidFill>
              </a:defRPr>
            </a:lvl1pPr>
          </a:lstStyle>
          <a:p>
            <a:endParaRPr lang="en-US" dirty="0"/>
          </a:p>
        </p:txBody>
      </p:sp>
      <p:pic>
        <p:nvPicPr>
          <p:cNvPr id="10" name="Picture 9">
            <a:extLst>
              <a:ext uri="{FF2B5EF4-FFF2-40B4-BE49-F238E27FC236}">
                <a16:creationId xmlns:a16="http://schemas.microsoft.com/office/drawing/2014/main" id="{32B7CA34-D7B8-A1FD-0C37-E5C16A55A5E8}"/>
              </a:ext>
            </a:extLst>
          </p:cNvPr>
          <p:cNvPicPr>
            <a:picLocks noChangeAspect="1"/>
          </p:cNvPicPr>
          <p:nvPr userDrawn="1"/>
        </p:nvPicPr>
        <p:blipFill>
          <a:blip r:embed="rId3"/>
          <a:srcRect/>
          <a:stretch/>
        </p:blipFill>
        <p:spPr>
          <a:xfrm>
            <a:off x="631882" y="5033963"/>
            <a:ext cx="2367235" cy="1365950"/>
          </a:xfrm>
          <a:prstGeom prst="rect">
            <a:avLst/>
          </a:prstGeom>
        </p:spPr>
      </p:pic>
    </p:spTree>
    <p:extLst>
      <p:ext uri="{BB962C8B-B14F-4D97-AF65-F5344CB8AC3E}">
        <p14:creationId xmlns:p14="http://schemas.microsoft.com/office/powerpoint/2010/main" val="2400257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3C2579-58F4-8CA4-49BC-89B96D482931}"/>
              </a:ext>
            </a:extLst>
          </p:cNvPr>
          <p:cNvPicPr>
            <a:picLocks noChangeAspect="1"/>
          </p:cNvPicPr>
          <p:nvPr userDrawn="1"/>
        </p:nvPicPr>
        <p:blipFill>
          <a:blip r:embed="rId2"/>
          <a:srcRect t="12449" b="12449"/>
          <a:stretch/>
        </p:blipFill>
        <p:spPr>
          <a:xfrm>
            <a:off x="1" y="-12358"/>
            <a:ext cx="12192000" cy="6867309"/>
          </a:xfrm>
          <a:prstGeom prst="rect">
            <a:avLst/>
          </a:prstGeom>
        </p:spPr>
      </p:pic>
      <p:sp>
        <p:nvSpPr>
          <p:cNvPr id="5" name="Rectangle 4">
            <a:extLst>
              <a:ext uri="{FF2B5EF4-FFF2-40B4-BE49-F238E27FC236}">
                <a16:creationId xmlns:a16="http://schemas.microsoft.com/office/drawing/2014/main" id="{AF45064E-EC8B-F35B-13D1-B18B431B1CA6}"/>
              </a:ext>
            </a:extLst>
          </p:cNvPr>
          <p:cNvSpPr/>
          <p:nvPr userDrawn="1"/>
        </p:nvSpPr>
        <p:spPr>
          <a:xfrm flipV="1">
            <a:off x="-1" y="-12366"/>
            <a:ext cx="12192001" cy="6867310"/>
          </a:xfrm>
          <a:prstGeom prst="rect">
            <a:avLst/>
          </a:prstGeom>
          <a:gradFill>
            <a:gsLst>
              <a:gs pos="35000">
                <a:srgbClr val="A2C7E3">
                  <a:alpha val="94864"/>
                </a:srgbClr>
              </a:gs>
              <a:gs pos="0">
                <a:schemeClr val="accent1">
                  <a:lumMod val="5000"/>
                  <a:lumOff val="95000"/>
                </a:schemeClr>
              </a:gs>
              <a:gs pos="82000">
                <a:srgbClr val="204C90">
                  <a:alpha val="69770"/>
                </a:srgbClr>
              </a:gs>
              <a:gs pos="62000">
                <a:srgbClr val="0665AF">
                  <a:alpha val="67731"/>
                </a:srgbClr>
              </a:gs>
              <a:gs pos="100000">
                <a:srgbClr val="1B2E5C">
                  <a:alpha val="53990"/>
                </a:srgbClr>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C5F845-D5E0-C5CA-72FB-6095340933D2}"/>
              </a:ext>
            </a:extLst>
          </p:cNvPr>
          <p:cNvSpPr>
            <a:spLocks noGrp="1"/>
          </p:cNvSpPr>
          <p:nvPr>
            <p:ph type="ctrTitle" hasCustomPrompt="1"/>
          </p:nvPr>
        </p:nvSpPr>
        <p:spPr>
          <a:xfrm>
            <a:off x="3631000" y="1567208"/>
            <a:ext cx="7494200" cy="2387600"/>
          </a:xfrm>
        </p:spPr>
        <p:txBody>
          <a:bodyPr anchor="b"/>
          <a:lstStyle>
            <a:lvl1pPr algn="r">
              <a:defRPr sz="6000" b="1" i="0">
                <a:solidFill>
                  <a:schemeClr val="bg1">
                    <a:lumMod val="95000"/>
                  </a:schemeClr>
                </a:solidFill>
                <a:latin typeface="Helvetica" pitchFamily="2" charset="0"/>
              </a:defRPr>
            </a:lvl1pPr>
          </a:lstStyle>
          <a:p>
            <a:r>
              <a:rPr lang="en-US" dirty="0"/>
              <a:t>Click to edit title style</a:t>
            </a:r>
          </a:p>
        </p:txBody>
      </p:sp>
      <p:sp>
        <p:nvSpPr>
          <p:cNvPr id="3" name="Subtitle 2">
            <a:extLst>
              <a:ext uri="{FF2B5EF4-FFF2-40B4-BE49-F238E27FC236}">
                <a16:creationId xmlns:a16="http://schemas.microsoft.com/office/drawing/2014/main" id="{2DB86D8C-B75F-87DA-0BFB-4CF5E80EDF3B}"/>
              </a:ext>
            </a:extLst>
          </p:cNvPr>
          <p:cNvSpPr>
            <a:spLocks noGrp="1"/>
          </p:cNvSpPr>
          <p:nvPr>
            <p:ph type="subTitle" idx="1" hasCustomPrompt="1"/>
          </p:nvPr>
        </p:nvSpPr>
        <p:spPr>
          <a:xfrm>
            <a:off x="3631000" y="4230555"/>
            <a:ext cx="7494200" cy="803408"/>
          </a:xfrm>
        </p:spPr>
        <p:txBody>
          <a:bodyPr/>
          <a:lstStyle>
            <a:lvl1pPr marL="0" indent="0" algn="r">
              <a:buNone/>
              <a:defRPr sz="2400" b="0" i="0">
                <a:solidFill>
                  <a:srgbClr val="1B2E5C"/>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sp>
        <p:nvSpPr>
          <p:cNvPr id="6" name="Slide Number Placeholder 5">
            <a:extLst>
              <a:ext uri="{FF2B5EF4-FFF2-40B4-BE49-F238E27FC236}">
                <a16:creationId xmlns:a16="http://schemas.microsoft.com/office/drawing/2014/main" id="{A305A975-2FEB-EDA2-6C04-C3034B0B661B}"/>
              </a:ext>
            </a:extLst>
          </p:cNvPr>
          <p:cNvSpPr>
            <a:spLocks noGrp="1"/>
          </p:cNvSpPr>
          <p:nvPr>
            <p:ph type="sldNum" sz="quarter" idx="12"/>
          </p:nvPr>
        </p:nvSpPr>
        <p:spPr>
          <a:xfrm>
            <a:off x="11479428" y="6084501"/>
            <a:ext cx="467496" cy="365125"/>
          </a:xfrm>
          <a:prstGeom prst="rect">
            <a:avLst/>
          </a:prstGeom>
        </p:spPr>
        <p:txBody>
          <a:bodyPr anchor="ctr"/>
          <a:lstStyle>
            <a:lvl1pPr>
              <a:defRPr b="1" i="0">
                <a:solidFill>
                  <a:srgbClr val="0665AF"/>
                </a:solidFill>
                <a:latin typeface="Helvetica" pitchFamily="2" charset="0"/>
              </a:defRPr>
            </a:lvl1pPr>
          </a:lstStyle>
          <a:p>
            <a:fld id="{E6159311-39D2-AC44-A9FF-DD4C7681D140}" type="slidenum">
              <a:rPr lang="en-US" smtClean="0"/>
              <a:pPr/>
              <a:t>‹#›</a:t>
            </a:fld>
            <a:endParaRPr lang="en-US" dirty="0"/>
          </a:p>
        </p:txBody>
      </p:sp>
      <p:cxnSp>
        <p:nvCxnSpPr>
          <p:cNvPr id="11" name="Straight Connector 10">
            <a:extLst>
              <a:ext uri="{FF2B5EF4-FFF2-40B4-BE49-F238E27FC236}">
                <a16:creationId xmlns:a16="http://schemas.microsoft.com/office/drawing/2014/main" id="{0793D3D6-DEA8-BF05-4F6C-15FE4884B471}"/>
              </a:ext>
            </a:extLst>
          </p:cNvPr>
          <p:cNvCxnSpPr/>
          <p:nvPr userDrawn="1"/>
        </p:nvCxnSpPr>
        <p:spPr>
          <a:xfrm>
            <a:off x="3385751" y="4066021"/>
            <a:ext cx="7733271" cy="0"/>
          </a:xfrm>
          <a:prstGeom prst="line">
            <a:avLst/>
          </a:prstGeom>
          <a:ln w="15875">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
        <p:nvSpPr>
          <p:cNvPr id="9" name="Footer Placeholder 4">
            <a:extLst>
              <a:ext uri="{FF2B5EF4-FFF2-40B4-BE49-F238E27FC236}">
                <a16:creationId xmlns:a16="http://schemas.microsoft.com/office/drawing/2014/main" id="{13622544-97A7-B103-7555-36065A980BAD}"/>
              </a:ext>
            </a:extLst>
          </p:cNvPr>
          <p:cNvSpPr>
            <a:spLocks noGrp="1"/>
          </p:cNvSpPr>
          <p:nvPr>
            <p:ph type="ftr" sz="quarter" idx="11"/>
          </p:nvPr>
        </p:nvSpPr>
        <p:spPr>
          <a:xfrm>
            <a:off x="7834184" y="6078103"/>
            <a:ext cx="3461773" cy="365125"/>
          </a:xfrm>
          <a:prstGeom prst="rect">
            <a:avLst/>
          </a:prstGeom>
        </p:spPr>
        <p:txBody>
          <a:bodyPr anchor="ctr"/>
          <a:lstStyle>
            <a:lvl1pPr algn="r">
              <a:defRPr sz="1000">
                <a:solidFill>
                  <a:srgbClr val="204C90"/>
                </a:solidFill>
              </a:defRPr>
            </a:lvl1pPr>
          </a:lstStyle>
          <a:p>
            <a:endParaRPr lang="en-US" dirty="0"/>
          </a:p>
        </p:txBody>
      </p:sp>
      <p:pic>
        <p:nvPicPr>
          <p:cNvPr id="10" name="Picture 9">
            <a:extLst>
              <a:ext uri="{FF2B5EF4-FFF2-40B4-BE49-F238E27FC236}">
                <a16:creationId xmlns:a16="http://schemas.microsoft.com/office/drawing/2014/main" id="{6CAF4660-1071-8264-AF3B-34193A2F2FAD}"/>
              </a:ext>
            </a:extLst>
          </p:cNvPr>
          <p:cNvPicPr>
            <a:picLocks noChangeAspect="1"/>
          </p:cNvPicPr>
          <p:nvPr userDrawn="1"/>
        </p:nvPicPr>
        <p:blipFill>
          <a:blip r:embed="rId3"/>
          <a:srcRect/>
          <a:stretch/>
        </p:blipFill>
        <p:spPr>
          <a:xfrm>
            <a:off x="631882" y="5033963"/>
            <a:ext cx="2367235" cy="1365950"/>
          </a:xfrm>
          <a:prstGeom prst="rect">
            <a:avLst/>
          </a:prstGeom>
        </p:spPr>
      </p:pic>
    </p:spTree>
    <p:extLst>
      <p:ext uri="{BB962C8B-B14F-4D97-AF65-F5344CB8AC3E}">
        <p14:creationId xmlns:p14="http://schemas.microsoft.com/office/powerpoint/2010/main" val="2442177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3C2579-58F4-8CA4-49BC-89B96D482931}"/>
              </a:ext>
            </a:extLst>
          </p:cNvPr>
          <p:cNvPicPr>
            <a:picLocks noChangeAspect="1"/>
          </p:cNvPicPr>
          <p:nvPr userDrawn="1"/>
        </p:nvPicPr>
        <p:blipFill>
          <a:blip r:embed="rId2"/>
          <a:srcRect t="12449" b="12449"/>
          <a:stretch/>
        </p:blipFill>
        <p:spPr>
          <a:xfrm>
            <a:off x="1" y="-12358"/>
            <a:ext cx="12192000" cy="6867309"/>
          </a:xfrm>
          <a:prstGeom prst="rect">
            <a:avLst/>
          </a:prstGeom>
        </p:spPr>
      </p:pic>
      <p:sp>
        <p:nvSpPr>
          <p:cNvPr id="6" name="Rectangle 5">
            <a:extLst>
              <a:ext uri="{FF2B5EF4-FFF2-40B4-BE49-F238E27FC236}">
                <a16:creationId xmlns:a16="http://schemas.microsoft.com/office/drawing/2014/main" id="{055EAAF8-54C7-BF0C-08F0-86C9EF8C0C1C}"/>
              </a:ext>
            </a:extLst>
          </p:cNvPr>
          <p:cNvSpPr/>
          <p:nvPr userDrawn="1"/>
        </p:nvSpPr>
        <p:spPr>
          <a:xfrm flipV="1">
            <a:off x="-1" y="-12366"/>
            <a:ext cx="12192001" cy="6867310"/>
          </a:xfrm>
          <a:prstGeom prst="rect">
            <a:avLst/>
          </a:prstGeom>
          <a:gradFill>
            <a:gsLst>
              <a:gs pos="36000">
                <a:srgbClr val="A2C7E3">
                  <a:alpha val="94864"/>
                </a:srgbClr>
              </a:gs>
              <a:gs pos="0">
                <a:schemeClr val="accent1">
                  <a:lumMod val="5000"/>
                  <a:lumOff val="95000"/>
                </a:schemeClr>
              </a:gs>
              <a:gs pos="83000">
                <a:srgbClr val="204C90">
                  <a:alpha val="91858"/>
                </a:srgbClr>
              </a:gs>
              <a:gs pos="62000">
                <a:srgbClr val="0665AF">
                  <a:alpha val="81043"/>
                </a:srgbClr>
              </a:gs>
              <a:gs pos="100000">
                <a:srgbClr val="1B2E5C"/>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C5F845-D5E0-C5CA-72FB-6095340933D2}"/>
              </a:ext>
            </a:extLst>
          </p:cNvPr>
          <p:cNvSpPr>
            <a:spLocks noGrp="1"/>
          </p:cNvSpPr>
          <p:nvPr>
            <p:ph type="ctrTitle" hasCustomPrompt="1"/>
          </p:nvPr>
        </p:nvSpPr>
        <p:spPr>
          <a:xfrm>
            <a:off x="3631000" y="1567208"/>
            <a:ext cx="7494200" cy="2387600"/>
          </a:xfrm>
        </p:spPr>
        <p:txBody>
          <a:bodyPr anchor="b"/>
          <a:lstStyle>
            <a:lvl1pPr algn="r">
              <a:defRPr sz="6000" b="1" i="0">
                <a:solidFill>
                  <a:schemeClr val="bg1">
                    <a:lumMod val="95000"/>
                  </a:schemeClr>
                </a:solidFill>
                <a:latin typeface="Helvetica" pitchFamily="2" charset="0"/>
              </a:defRPr>
            </a:lvl1pPr>
          </a:lstStyle>
          <a:p>
            <a:r>
              <a:rPr lang="en-US" dirty="0"/>
              <a:t>Click to edit title style</a:t>
            </a:r>
          </a:p>
        </p:txBody>
      </p:sp>
      <p:sp>
        <p:nvSpPr>
          <p:cNvPr id="3" name="Subtitle 2">
            <a:extLst>
              <a:ext uri="{FF2B5EF4-FFF2-40B4-BE49-F238E27FC236}">
                <a16:creationId xmlns:a16="http://schemas.microsoft.com/office/drawing/2014/main" id="{2DB86D8C-B75F-87DA-0BFB-4CF5E80EDF3B}"/>
              </a:ext>
            </a:extLst>
          </p:cNvPr>
          <p:cNvSpPr>
            <a:spLocks noGrp="1"/>
          </p:cNvSpPr>
          <p:nvPr>
            <p:ph type="subTitle" idx="1" hasCustomPrompt="1"/>
          </p:nvPr>
        </p:nvSpPr>
        <p:spPr>
          <a:xfrm>
            <a:off x="3631000" y="4230555"/>
            <a:ext cx="7494200" cy="803408"/>
          </a:xfrm>
        </p:spPr>
        <p:txBody>
          <a:bodyPr/>
          <a:lstStyle>
            <a:lvl1pPr marL="0" indent="0" algn="r">
              <a:buNone/>
              <a:defRPr sz="2400" b="0" i="0">
                <a:solidFill>
                  <a:srgbClr val="1B2E5C"/>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cxnSp>
        <p:nvCxnSpPr>
          <p:cNvPr id="11" name="Straight Connector 10">
            <a:extLst>
              <a:ext uri="{FF2B5EF4-FFF2-40B4-BE49-F238E27FC236}">
                <a16:creationId xmlns:a16="http://schemas.microsoft.com/office/drawing/2014/main" id="{0793D3D6-DEA8-BF05-4F6C-15FE4884B471}"/>
              </a:ext>
            </a:extLst>
          </p:cNvPr>
          <p:cNvCxnSpPr/>
          <p:nvPr userDrawn="1"/>
        </p:nvCxnSpPr>
        <p:spPr>
          <a:xfrm>
            <a:off x="3385751" y="4066021"/>
            <a:ext cx="7733271" cy="0"/>
          </a:xfrm>
          <a:prstGeom prst="line">
            <a:avLst/>
          </a:prstGeom>
          <a:ln w="15875">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F3FBEB36-613F-64F6-D1D7-5F7583E18EF2}"/>
              </a:ext>
            </a:extLst>
          </p:cNvPr>
          <p:cNvSpPr>
            <a:spLocks noGrp="1"/>
          </p:cNvSpPr>
          <p:nvPr>
            <p:ph type="sldNum" sz="quarter" idx="12"/>
          </p:nvPr>
        </p:nvSpPr>
        <p:spPr>
          <a:xfrm>
            <a:off x="11479428" y="6084501"/>
            <a:ext cx="467496" cy="365125"/>
          </a:xfrm>
          <a:prstGeom prst="rect">
            <a:avLst/>
          </a:prstGeom>
        </p:spPr>
        <p:txBody>
          <a:bodyPr anchor="ctr"/>
          <a:lstStyle>
            <a:lvl1pPr>
              <a:defRPr b="1" i="0">
                <a:solidFill>
                  <a:srgbClr val="204C90"/>
                </a:solidFill>
                <a:latin typeface="Helvetica" pitchFamily="2" charset="0"/>
              </a:defRPr>
            </a:lvl1pPr>
          </a:lstStyle>
          <a:p>
            <a:fld id="{E6159311-39D2-AC44-A9FF-DD4C7681D140}" type="slidenum">
              <a:rPr lang="en-US" smtClean="0"/>
              <a:pPr/>
              <a:t>‹#›</a:t>
            </a:fld>
            <a:endParaRPr lang="en-US" dirty="0"/>
          </a:p>
        </p:txBody>
      </p:sp>
      <p:sp>
        <p:nvSpPr>
          <p:cNvPr id="9" name="Footer Placeholder 4">
            <a:extLst>
              <a:ext uri="{FF2B5EF4-FFF2-40B4-BE49-F238E27FC236}">
                <a16:creationId xmlns:a16="http://schemas.microsoft.com/office/drawing/2014/main" id="{C47F73E7-B5A4-1012-15FB-F45D8BFCC90A}"/>
              </a:ext>
            </a:extLst>
          </p:cNvPr>
          <p:cNvSpPr>
            <a:spLocks noGrp="1"/>
          </p:cNvSpPr>
          <p:nvPr>
            <p:ph type="ftr" sz="quarter" idx="11"/>
          </p:nvPr>
        </p:nvSpPr>
        <p:spPr>
          <a:xfrm>
            <a:off x="7834184" y="6078103"/>
            <a:ext cx="3461773" cy="365125"/>
          </a:xfrm>
          <a:prstGeom prst="rect">
            <a:avLst/>
          </a:prstGeom>
        </p:spPr>
        <p:txBody>
          <a:bodyPr anchor="ctr"/>
          <a:lstStyle>
            <a:lvl1pPr algn="r">
              <a:defRPr sz="1000">
                <a:solidFill>
                  <a:srgbClr val="204C90"/>
                </a:solidFill>
              </a:defRPr>
            </a:lvl1pPr>
          </a:lstStyle>
          <a:p>
            <a:endParaRPr lang="en-US" dirty="0"/>
          </a:p>
        </p:txBody>
      </p:sp>
      <p:pic>
        <p:nvPicPr>
          <p:cNvPr id="10" name="Picture 9">
            <a:extLst>
              <a:ext uri="{FF2B5EF4-FFF2-40B4-BE49-F238E27FC236}">
                <a16:creationId xmlns:a16="http://schemas.microsoft.com/office/drawing/2014/main" id="{AAB68054-65D0-6FFB-1867-A4CADA76BE2A}"/>
              </a:ext>
            </a:extLst>
          </p:cNvPr>
          <p:cNvPicPr>
            <a:picLocks noChangeAspect="1"/>
          </p:cNvPicPr>
          <p:nvPr userDrawn="1"/>
        </p:nvPicPr>
        <p:blipFill>
          <a:blip r:embed="rId3"/>
          <a:srcRect/>
          <a:stretch/>
        </p:blipFill>
        <p:spPr>
          <a:xfrm>
            <a:off x="631882" y="5033963"/>
            <a:ext cx="2367235" cy="1365950"/>
          </a:xfrm>
          <a:prstGeom prst="rect">
            <a:avLst/>
          </a:prstGeom>
        </p:spPr>
      </p:pic>
    </p:spTree>
    <p:extLst>
      <p:ext uri="{BB962C8B-B14F-4D97-AF65-F5344CB8AC3E}">
        <p14:creationId xmlns:p14="http://schemas.microsoft.com/office/powerpoint/2010/main" val="1262128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3C2579-58F4-8CA4-49BC-89B96D482931}"/>
              </a:ext>
            </a:extLst>
          </p:cNvPr>
          <p:cNvPicPr>
            <a:picLocks noChangeAspect="1"/>
          </p:cNvPicPr>
          <p:nvPr userDrawn="1"/>
        </p:nvPicPr>
        <p:blipFill>
          <a:blip r:embed="rId2"/>
          <a:srcRect t="24814" b="84"/>
          <a:stretch/>
        </p:blipFill>
        <p:spPr>
          <a:xfrm>
            <a:off x="-1" y="-17013"/>
            <a:ext cx="12192000" cy="6867309"/>
          </a:xfrm>
          <a:prstGeom prst="rect">
            <a:avLst/>
          </a:prstGeom>
        </p:spPr>
      </p:pic>
      <p:sp>
        <p:nvSpPr>
          <p:cNvPr id="5" name="Rectangle 4">
            <a:extLst>
              <a:ext uri="{FF2B5EF4-FFF2-40B4-BE49-F238E27FC236}">
                <a16:creationId xmlns:a16="http://schemas.microsoft.com/office/drawing/2014/main" id="{B9FAF893-D3B8-58D1-F5B4-AF9038880B3C}"/>
              </a:ext>
            </a:extLst>
          </p:cNvPr>
          <p:cNvSpPr/>
          <p:nvPr userDrawn="1"/>
        </p:nvSpPr>
        <p:spPr>
          <a:xfrm flipV="1">
            <a:off x="-1" y="-12366"/>
            <a:ext cx="12192001" cy="6867310"/>
          </a:xfrm>
          <a:prstGeom prst="rect">
            <a:avLst/>
          </a:prstGeom>
          <a:gradFill>
            <a:gsLst>
              <a:gs pos="36000">
                <a:srgbClr val="A2C7E3">
                  <a:alpha val="94864"/>
                </a:srgbClr>
              </a:gs>
              <a:gs pos="0">
                <a:schemeClr val="accent1">
                  <a:lumMod val="5000"/>
                  <a:lumOff val="95000"/>
                </a:schemeClr>
              </a:gs>
              <a:gs pos="83000">
                <a:srgbClr val="204C90">
                  <a:alpha val="91858"/>
                </a:srgbClr>
              </a:gs>
              <a:gs pos="62000">
                <a:srgbClr val="0665AF">
                  <a:alpha val="81043"/>
                </a:srgbClr>
              </a:gs>
              <a:gs pos="100000">
                <a:srgbClr val="1B2E5C"/>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C5F845-D5E0-C5CA-72FB-6095340933D2}"/>
              </a:ext>
            </a:extLst>
          </p:cNvPr>
          <p:cNvSpPr>
            <a:spLocks noGrp="1"/>
          </p:cNvSpPr>
          <p:nvPr>
            <p:ph type="ctrTitle" hasCustomPrompt="1"/>
          </p:nvPr>
        </p:nvSpPr>
        <p:spPr>
          <a:xfrm>
            <a:off x="3631000" y="1567208"/>
            <a:ext cx="7494200" cy="2387600"/>
          </a:xfrm>
        </p:spPr>
        <p:txBody>
          <a:bodyPr anchor="b"/>
          <a:lstStyle>
            <a:lvl1pPr algn="r">
              <a:defRPr sz="6000" b="1" i="0">
                <a:solidFill>
                  <a:schemeClr val="bg1">
                    <a:lumMod val="95000"/>
                  </a:schemeClr>
                </a:solidFill>
                <a:latin typeface="Helvetica" pitchFamily="2" charset="0"/>
              </a:defRPr>
            </a:lvl1pPr>
          </a:lstStyle>
          <a:p>
            <a:r>
              <a:rPr lang="en-US" dirty="0"/>
              <a:t>Click to edit title style</a:t>
            </a:r>
          </a:p>
        </p:txBody>
      </p:sp>
      <p:sp>
        <p:nvSpPr>
          <p:cNvPr id="3" name="Subtitle 2">
            <a:extLst>
              <a:ext uri="{FF2B5EF4-FFF2-40B4-BE49-F238E27FC236}">
                <a16:creationId xmlns:a16="http://schemas.microsoft.com/office/drawing/2014/main" id="{2DB86D8C-B75F-87DA-0BFB-4CF5E80EDF3B}"/>
              </a:ext>
            </a:extLst>
          </p:cNvPr>
          <p:cNvSpPr>
            <a:spLocks noGrp="1"/>
          </p:cNvSpPr>
          <p:nvPr>
            <p:ph type="subTitle" idx="1" hasCustomPrompt="1"/>
          </p:nvPr>
        </p:nvSpPr>
        <p:spPr>
          <a:xfrm>
            <a:off x="3631000" y="4230555"/>
            <a:ext cx="7494200" cy="803408"/>
          </a:xfrm>
        </p:spPr>
        <p:txBody>
          <a:bodyPr/>
          <a:lstStyle>
            <a:lvl1pPr marL="0" indent="0" algn="r">
              <a:buNone/>
              <a:defRPr sz="2400" b="0" i="0">
                <a:solidFill>
                  <a:srgbClr val="1B2E5C"/>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cxnSp>
        <p:nvCxnSpPr>
          <p:cNvPr id="11" name="Straight Connector 10">
            <a:extLst>
              <a:ext uri="{FF2B5EF4-FFF2-40B4-BE49-F238E27FC236}">
                <a16:creationId xmlns:a16="http://schemas.microsoft.com/office/drawing/2014/main" id="{0793D3D6-DEA8-BF05-4F6C-15FE4884B471}"/>
              </a:ext>
            </a:extLst>
          </p:cNvPr>
          <p:cNvCxnSpPr/>
          <p:nvPr userDrawn="1"/>
        </p:nvCxnSpPr>
        <p:spPr>
          <a:xfrm>
            <a:off x="3385751" y="4066021"/>
            <a:ext cx="7733271" cy="0"/>
          </a:xfrm>
          <a:prstGeom prst="line">
            <a:avLst/>
          </a:prstGeom>
          <a:ln w="15875">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
        <p:nvSpPr>
          <p:cNvPr id="9" name="Slide Number Placeholder 5">
            <a:extLst>
              <a:ext uri="{FF2B5EF4-FFF2-40B4-BE49-F238E27FC236}">
                <a16:creationId xmlns:a16="http://schemas.microsoft.com/office/drawing/2014/main" id="{A1A3D4F4-68BD-8C1B-AC9C-7B63EE548C13}"/>
              </a:ext>
            </a:extLst>
          </p:cNvPr>
          <p:cNvSpPr>
            <a:spLocks noGrp="1"/>
          </p:cNvSpPr>
          <p:nvPr>
            <p:ph type="sldNum" sz="quarter" idx="12"/>
          </p:nvPr>
        </p:nvSpPr>
        <p:spPr>
          <a:xfrm>
            <a:off x="11479428" y="6084501"/>
            <a:ext cx="467496" cy="365125"/>
          </a:xfrm>
        </p:spPr>
        <p:txBody>
          <a:bodyPr anchor="ctr"/>
          <a:lstStyle>
            <a:lvl1pPr>
              <a:defRPr b="1" i="0">
                <a:solidFill>
                  <a:srgbClr val="204C90"/>
                </a:solidFill>
                <a:latin typeface="Helvetica" pitchFamily="2" charset="0"/>
              </a:defRPr>
            </a:lvl1pPr>
          </a:lstStyle>
          <a:p>
            <a:fld id="{E6159311-39D2-AC44-A9FF-DD4C7681D140}" type="slidenum">
              <a:rPr lang="en-US" smtClean="0"/>
              <a:pPr/>
              <a:t>‹#›</a:t>
            </a:fld>
            <a:endParaRPr lang="en-US" dirty="0"/>
          </a:p>
        </p:txBody>
      </p:sp>
      <p:sp>
        <p:nvSpPr>
          <p:cNvPr id="10" name="Footer Placeholder 4">
            <a:extLst>
              <a:ext uri="{FF2B5EF4-FFF2-40B4-BE49-F238E27FC236}">
                <a16:creationId xmlns:a16="http://schemas.microsoft.com/office/drawing/2014/main" id="{DAF694B6-2F51-1781-C312-2932274EBE85}"/>
              </a:ext>
            </a:extLst>
          </p:cNvPr>
          <p:cNvSpPr>
            <a:spLocks noGrp="1"/>
          </p:cNvSpPr>
          <p:nvPr>
            <p:ph type="ftr" sz="quarter" idx="11"/>
          </p:nvPr>
        </p:nvSpPr>
        <p:spPr>
          <a:xfrm>
            <a:off x="7834184" y="6078103"/>
            <a:ext cx="3461773" cy="365125"/>
          </a:xfrm>
        </p:spPr>
        <p:txBody>
          <a:bodyPr anchor="ctr"/>
          <a:lstStyle>
            <a:lvl1pPr algn="r">
              <a:defRPr sz="1000">
                <a:solidFill>
                  <a:srgbClr val="1B2E5C"/>
                </a:solidFill>
              </a:defRPr>
            </a:lvl1pPr>
          </a:lstStyle>
          <a:p>
            <a:endParaRPr lang="en-US" dirty="0"/>
          </a:p>
        </p:txBody>
      </p:sp>
      <p:pic>
        <p:nvPicPr>
          <p:cNvPr id="4" name="Picture 3">
            <a:extLst>
              <a:ext uri="{FF2B5EF4-FFF2-40B4-BE49-F238E27FC236}">
                <a16:creationId xmlns:a16="http://schemas.microsoft.com/office/drawing/2014/main" id="{424968C5-236A-15F3-0E1E-B18D8A512A18}"/>
              </a:ext>
            </a:extLst>
          </p:cNvPr>
          <p:cNvPicPr>
            <a:picLocks noChangeAspect="1"/>
          </p:cNvPicPr>
          <p:nvPr userDrawn="1"/>
        </p:nvPicPr>
        <p:blipFill>
          <a:blip r:embed="rId3"/>
          <a:srcRect/>
          <a:stretch/>
        </p:blipFill>
        <p:spPr>
          <a:xfrm>
            <a:off x="631882" y="5033963"/>
            <a:ext cx="2367235" cy="1365950"/>
          </a:xfrm>
          <a:prstGeom prst="rect">
            <a:avLst/>
          </a:prstGeom>
        </p:spPr>
      </p:pic>
    </p:spTree>
    <p:extLst>
      <p:ext uri="{BB962C8B-B14F-4D97-AF65-F5344CB8AC3E}">
        <p14:creationId xmlns:p14="http://schemas.microsoft.com/office/powerpoint/2010/main" val="369693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Sub Titl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3C2579-58F4-8CA4-49BC-89B96D482931}"/>
              </a:ext>
            </a:extLst>
          </p:cNvPr>
          <p:cNvPicPr>
            <a:picLocks noChangeAspect="1"/>
          </p:cNvPicPr>
          <p:nvPr userDrawn="1"/>
        </p:nvPicPr>
        <p:blipFill>
          <a:blip r:embed="rId2"/>
          <a:srcRect t="12449" b="12449"/>
          <a:stretch/>
        </p:blipFill>
        <p:spPr>
          <a:xfrm>
            <a:off x="1" y="-12358"/>
            <a:ext cx="12192000" cy="6867309"/>
          </a:xfrm>
          <a:prstGeom prst="rect">
            <a:avLst/>
          </a:prstGeom>
        </p:spPr>
      </p:pic>
      <p:sp>
        <p:nvSpPr>
          <p:cNvPr id="7" name="Rectangle 6">
            <a:extLst>
              <a:ext uri="{FF2B5EF4-FFF2-40B4-BE49-F238E27FC236}">
                <a16:creationId xmlns:a16="http://schemas.microsoft.com/office/drawing/2014/main" id="{D2038D57-4822-6BCF-7EEF-F40407B0EA38}"/>
              </a:ext>
            </a:extLst>
          </p:cNvPr>
          <p:cNvSpPr/>
          <p:nvPr userDrawn="1"/>
        </p:nvSpPr>
        <p:spPr>
          <a:xfrm flipV="1">
            <a:off x="-1" y="-12366"/>
            <a:ext cx="6895071" cy="6867310"/>
          </a:xfrm>
          <a:prstGeom prst="rect">
            <a:avLst/>
          </a:prstGeom>
          <a:gradFill>
            <a:gsLst>
              <a:gs pos="36000">
                <a:srgbClr val="A2C7E3">
                  <a:alpha val="94864"/>
                </a:srgbClr>
              </a:gs>
              <a:gs pos="0">
                <a:schemeClr val="accent1">
                  <a:lumMod val="5000"/>
                  <a:lumOff val="95000"/>
                </a:schemeClr>
              </a:gs>
              <a:gs pos="83000">
                <a:srgbClr val="204C90">
                  <a:alpha val="91858"/>
                </a:srgbClr>
              </a:gs>
              <a:gs pos="62000">
                <a:srgbClr val="0665AF">
                  <a:alpha val="81043"/>
                </a:srgbClr>
              </a:gs>
              <a:gs pos="100000">
                <a:srgbClr val="1B2E5C"/>
              </a:gs>
            </a:gsLst>
            <a:lin ang="4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C5F845-D5E0-C5CA-72FB-6095340933D2}"/>
              </a:ext>
            </a:extLst>
          </p:cNvPr>
          <p:cNvSpPr>
            <a:spLocks noGrp="1"/>
          </p:cNvSpPr>
          <p:nvPr>
            <p:ph type="ctrTitle" hasCustomPrompt="1"/>
          </p:nvPr>
        </p:nvSpPr>
        <p:spPr>
          <a:xfrm>
            <a:off x="788938" y="1567208"/>
            <a:ext cx="5092878" cy="2387600"/>
          </a:xfrm>
        </p:spPr>
        <p:txBody>
          <a:bodyPr anchor="b"/>
          <a:lstStyle>
            <a:lvl1pPr algn="l">
              <a:defRPr sz="6000" b="1" i="0">
                <a:solidFill>
                  <a:schemeClr val="bg1">
                    <a:lumMod val="95000"/>
                  </a:schemeClr>
                </a:solidFill>
                <a:latin typeface="Helvetica" pitchFamily="2" charset="0"/>
              </a:defRPr>
            </a:lvl1pPr>
          </a:lstStyle>
          <a:p>
            <a:r>
              <a:rPr lang="en-US" dirty="0"/>
              <a:t>Click to edit title style</a:t>
            </a:r>
          </a:p>
        </p:txBody>
      </p:sp>
      <p:sp>
        <p:nvSpPr>
          <p:cNvPr id="3" name="Subtitle 2">
            <a:extLst>
              <a:ext uri="{FF2B5EF4-FFF2-40B4-BE49-F238E27FC236}">
                <a16:creationId xmlns:a16="http://schemas.microsoft.com/office/drawing/2014/main" id="{2DB86D8C-B75F-87DA-0BFB-4CF5E80EDF3B}"/>
              </a:ext>
            </a:extLst>
          </p:cNvPr>
          <p:cNvSpPr>
            <a:spLocks noGrp="1"/>
          </p:cNvSpPr>
          <p:nvPr>
            <p:ph type="subTitle" idx="1" hasCustomPrompt="1"/>
          </p:nvPr>
        </p:nvSpPr>
        <p:spPr>
          <a:xfrm>
            <a:off x="788938" y="4230554"/>
            <a:ext cx="5092878" cy="1291437"/>
          </a:xfrm>
        </p:spPr>
        <p:txBody>
          <a:bodyPr/>
          <a:lstStyle>
            <a:lvl1pPr marL="0" indent="0" algn="l">
              <a:buNone/>
              <a:defRPr sz="2400" b="0" i="0">
                <a:solidFill>
                  <a:srgbClr val="1B2E5C"/>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cxnSp>
        <p:nvCxnSpPr>
          <p:cNvPr id="11" name="Straight Connector 10">
            <a:extLst>
              <a:ext uri="{FF2B5EF4-FFF2-40B4-BE49-F238E27FC236}">
                <a16:creationId xmlns:a16="http://schemas.microsoft.com/office/drawing/2014/main" id="{0793D3D6-DEA8-BF05-4F6C-15FE4884B471}"/>
              </a:ext>
            </a:extLst>
          </p:cNvPr>
          <p:cNvCxnSpPr/>
          <p:nvPr userDrawn="1"/>
        </p:nvCxnSpPr>
        <p:spPr>
          <a:xfrm>
            <a:off x="543689" y="4066021"/>
            <a:ext cx="7733271" cy="0"/>
          </a:xfrm>
          <a:prstGeom prst="line">
            <a:avLst/>
          </a:prstGeom>
          <a:ln w="15875">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D28E87EE-816B-E31E-462A-C29A2468ADD3}"/>
              </a:ext>
            </a:extLst>
          </p:cNvPr>
          <p:cNvSpPr>
            <a:spLocks noGrp="1"/>
          </p:cNvSpPr>
          <p:nvPr>
            <p:ph type="sldNum" sz="quarter" idx="12"/>
          </p:nvPr>
        </p:nvSpPr>
        <p:spPr>
          <a:xfrm>
            <a:off x="11479428" y="6084501"/>
            <a:ext cx="467496" cy="365125"/>
          </a:xfrm>
        </p:spPr>
        <p:txBody>
          <a:bodyPr anchor="b"/>
          <a:lstStyle>
            <a:lvl1pPr>
              <a:defRPr b="1" i="0">
                <a:solidFill>
                  <a:schemeClr val="bg1"/>
                </a:solidFill>
                <a:latin typeface="Helvetica" pitchFamily="2" charset="0"/>
              </a:defRPr>
            </a:lvl1pPr>
          </a:lstStyle>
          <a:p>
            <a:fld id="{E6159311-39D2-AC44-A9FF-DD4C7681D140}" type="slidenum">
              <a:rPr lang="en-US" smtClean="0"/>
              <a:pPr/>
              <a:t>‹#›</a:t>
            </a:fld>
            <a:endParaRPr lang="en-US" dirty="0"/>
          </a:p>
        </p:txBody>
      </p:sp>
      <p:pic>
        <p:nvPicPr>
          <p:cNvPr id="4" name="Picture 3">
            <a:extLst>
              <a:ext uri="{FF2B5EF4-FFF2-40B4-BE49-F238E27FC236}">
                <a16:creationId xmlns:a16="http://schemas.microsoft.com/office/drawing/2014/main" id="{518C4683-0B59-1D28-F675-72417B41C992}"/>
              </a:ext>
            </a:extLst>
          </p:cNvPr>
          <p:cNvPicPr>
            <a:picLocks noChangeAspect="1"/>
          </p:cNvPicPr>
          <p:nvPr userDrawn="1"/>
        </p:nvPicPr>
        <p:blipFill>
          <a:blip r:embed="rId3"/>
          <a:srcRect/>
          <a:stretch/>
        </p:blipFill>
        <p:spPr>
          <a:xfrm>
            <a:off x="788938" y="5461565"/>
            <a:ext cx="1808436" cy="1043510"/>
          </a:xfrm>
          <a:prstGeom prst="rect">
            <a:avLst/>
          </a:prstGeom>
        </p:spPr>
      </p:pic>
    </p:spTree>
    <p:extLst>
      <p:ext uri="{BB962C8B-B14F-4D97-AF65-F5344CB8AC3E}">
        <p14:creationId xmlns:p14="http://schemas.microsoft.com/office/powerpoint/2010/main" val="828787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038D57-4822-6BCF-7EEF-F40407B0EA38}"/>
              </a:ext>
            </a:extLst>
          </p:cNvPr>
          <p:cNvSpPr/>
          <p:nvPr userDrawn="1"/>
        </p:nvSpPr>
        <p:spPr>
          <a:xfrm flipV="1">
            <a:off x="-1" y="0"/>
            <a:ext cx="8164287" cy="6857998"/>
          </a:xfrm>
          <a:prstGeom prst="rect">
            <a:avLst/>
          </a:prstGeom>
          <a:gradFill>
            <a:gsLst>
              <a:gs pos="28000">
                <a:srgbClr val="A2C7E3">
                  <a:alpha val="95144"/>
                </a:srgbClr>
              </a:gs>
              <a:gs pos="0">
                <a:schemeClr val="accent1">
                  <a:lumMod val="5000"/>
                  <a:lumOff val="95000"/>
                </a:schemeClr>
              </a:gs>
              <a:gs pos="80000">
                <a:srgbClr val="204C90">
                  <a:alpha val="91858"/>
                </a:srgbClr>
              </a:gs>
              <a:gs pos="58000">
                <a:srgbClr val="0665AF">
                  <a:alpha val="81043"/>
                </a:srgbClr>
              </a:gs>
              <a:gs pos="100000">
                <a:srgbClr val="1B2E5C"/>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C5F845-D5E0-C5CA-72FB-6095340933D2}"/>
              </a:ext>
            </a:extLst>
          </p:cNvPr>
          <p:cNvSpPr>
            <a:spLocks noGrp="1"/>
          </p:cNvSpPr>
          <p:nvPr>
            <p:ph type="ctrTitle" hasCustomPrompt="1"/>
          </p:nvPr>
        </p:nvSpPr>
        <p:spPr>
          <a:xfrm>
            <a:off x="788938" y="1567208"/>
            <a:ext cx="5092878" cy="2387600"/>
          </a:xfrm>
        </p:spPr>
        <p:txBody>
          <a:bodyPr anchor="b"/>
          <a:lstStyle>
            <a:lvl1pPr algn="l">
              <a:defRPr sz="6000" b="1" i="0">
                <a:solidFill>
                  <a:schemeClr val="bg1">
                    <a:lumMod val="95000"/>
                  </a:schemeClr>
                </a:solidFill>
                <a:latin typeface="Helvetica" pitchFamily="2" charset="0"/>
              </a:defRPr>
            </a:lvl1pPr>
          </a:lstStyle>
          <a:p>
            <a:r>
              <a:rPr lang="en-US" dirty="0"/>
              <a:t>Click to edit title style</a:t>
            </a:r>
          </a:p>
        </p:txBody>
      </p:sp>
      <p:sp>
        <p:nvSpPr>
          <p:cNvPr id="3" name="Subtitle 2">
            <a:extLst>
              <a:ext uri="{FF2B5EF4-FFF2-40B4-BE49-F238E27FC236}">
                <a16:creationId xmlns:a16="http://schemas.microsoft.com/office/drawing/2014/main" id="{2DB86D8C-B75F-87DA-0BFB-4CF5E80EDF3B}"/>
              </a:ext>
            </a:extLst>
          </p:cNvPr>
          <p:cNvSpPr>
            <a:spLocks noGrp="1"/>
          </p:cNvSpPr>
          <p:nvPr>
            <p:ph type="subTitle" idx="1" hasCustomPrompt="1"/>
          </p:nvPr>
        </p:nvSpPr>
        <p:spPr>
          <a:xfrm>
            <a:off x="788938" y="4230554"/>
            <a:ext cx="5092878" cy="1291437"/>
          </a:xfrm>
        </p:spPr>
        <p:txBody>
          <a:bodyPr/>
          <a:lstStyle>
            <a:lvl1pPr marL="0" indent="0" algn="l">
              <a:buNone/>
              <a:defRPr sz="2400" b="0" i="0">
                <a:solidFill>
                  <a:schemeClr val="bg1">
                    <a:lumMod val="95000"/>
                  </a:schemeClr>
                </a:solidFill>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 style</a:t>
            </a:r>
          </a:p>
        </p:txBody>
      </p:sp>
      <p:cxnSp>
        <p:nvCxnSpPr>
          <p:cNvPr id="11" name="Straight Connector 10">
            <a:extLst>
              <a:ext uri="{FF2B5EF4-FFF2-40B4-BE49-F238E27FC236}">
                <a16:creationId xmlns:a16="http://schemas.microsoft.com/office/drawing/2014/main" id="{0793D3D6-DEA8-BF05-4F6C-15FE4884B471}"/>
              </a:ext>
            </a:extLst>
          </p:cNvPr>
          <p:cNvCxnSpPr/>
          <p:nvPr userDrawn="1"/>
        </p:nvCxnSpPr>
        <p:spPr>
          <a:xfrm>
            <a:off x="543689" y="4066021"/>
            <a:ext cx="7733271" cy="0"/>
          </a:xfrm>
          <a:prstGeom prst="line">
            <a:avLst/>
          </a:prstGeom>
          <a:ln w="15875">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
        <p:nvSpPr>
          <p:cNvPr id="6" name="Footer Placeholder 4">
            <a:extLst>
              <a:ext uri="{FF2B5EF4-FFF2-40B4-BE49-F238E27FC236}">
                <a16:creationId xmlns:a16="http://schemas.microsoft.com/office/drawing/2014/main" id="{E1CF1873-6922-4A31-7757-D1F85AB4A663}"/>
              </a:ext>
            </a:extLst>
          </p:cNvPr>
          <p:cNvSpPr>
            <a:spLocks noGrp="1"/>
          </p:cNvSpPr>
          <p:nvPr>
            <p:ph type="ftr" sz="quarter" idx="11"/>
          </p:nvPr>
        </p:nvSpPr>
        <p:spPr>
          <a:xfrm>
            <a:off x="2093700" y="6200689"/>
            <a:ext cx="3311611" cy="365125"/>
          </a:xfrm>
          <a:prstGeom prst="rect">
            <a:avLst/>
          </a:prstGeom>
        </p:spPr>
        <p:txBody>
          <a:bodyPr anchor="ctr"/>
          <a:lstStyle>
            <a:lvl1pPr algn="l">
              <a:defRPr sz="1000"/>
            </a:lvl1pPr>
          </a:lstStyle>
          <a:p>
            <a:endParaRPr lang="en-US" dirty="0"/>
          </a:p>
        </p:txBody>
      </p:sp>
      <p:sp>
        <p:nvSpPr>
          <p:cNvPr id="8" name="Slide Number Placeholder 5">
            <a:extLst>
              <a:ext uri="{FF2B5EF4-FFF2-40B4-BE49-F238E27FC236}">
                <a16:creationId xmlns:a16="http://schemas.microsoft.com/office/drawing/2014/main" id="{E3567B55-290F-A9F3-23B9-A64B92C0849F}"/>
              </a:ext>
            </a:extLst>
          </p:cNvPr>
          <p:cNvSpPr>
            <a:spLocks noGrp="1"/>
          </p:cNvSpPr>
          <p:nvPr>
            <p:ph type="sldNum" sz="quarter" idx="12"/>
          </p:nvPr>
        </p:nvSpPr>
        <p:spPr>
          <a:xfrm>
            <a:off x="1609727" y="6195712"/>
            <a:ext cx="385119" cy="365125"/>
          </a:xfrm>
          <a:prstGeom prst="rect">
            <a:avLst/>
          </a:prstGeom>
        </p:spPr>
        <p:txBody>
          <a:bodyPr anchor="ctr"/>
          <a:lstStyle>
            <a:lvl1pPr algn="l">
              <a:defRPr sz="1000">
                <a:solidFill>
                  <a:srgbClr val="1B2E5C"/>
                </a:solidFill>
              </a:defRPr>
            </a:lvl1pPr>
          </a:lstStyle>
          <a:p>
            <a:fld id="{E6159311-39D2-AC44-A9FF-DD4C7681D140}" type="slidenum">
              <a:rPr lang="en-US" smtClean="0"/>
              <a:pPr/>
              <a:t>‹#›</a:t>
            </a:fld>
            <a:endParaRPr lang="en-US" dirty="0"/>
          </a:p>
        </p:txBody>
      </p:sp>
      <p:pic>
        <p:nvPicPr>
          <p:cNvPr id="12" name="Picture 11">
            <a:extLst>
              <a:ext uri="{FF2B5EF4-FFF2-40B4-BE49-F238E27FC236}">
                <a16:creationId xmlns:a16="http://schemas.microsoft.com/office/drawing/2014/main" id="{C5AA436E-0D5E-5837-44A3-FF1E0F1032DE}"/>
              </a:ext>
            </a:extLst>
          </p:cNvPr>
          <p:cNvPicPr>
            <a:picLocks noChangeAspect="1"/>
          </p:cNvPicPr>
          <p:nvPr userDrawn="1"/>
        </p:nvPicPr>
        <p:blipFill>
          <a:blip r:embed="rId2"/>
          <a:srcRect/>
          <a:stretch/>
        </p:blipFill>
        <p:spPr>
          <a:xfrm>
            <a:off x="626541" y="6044099"/>
            <a:ext cx="913738" cy="527248"/>
          </a:xfrm>
          <a:prstGeom prst="rect">
            <a:avLst/>
          </a:prstGeom>
        </p:spPr>
      </p:pic>
    </p:spTree>
    <p:extLst>
      <p:ext uri="{BB962C8B-B14F-4D97-AF65-F5344CB8AC3E}">
        <p14:creationId xmlns:p14="http://schemas.microsoft.com/office/powerpoint/2010/main" val="725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4A27CF-F095-4AC4-211C-BA2BA1CE1A90}"/>
              </a:ext>
            </a:extLst>
          </p:cNvPr>
          <p:cNvSpPr>
            <a:spLocks noGrp="1"/>
          </p:cNvSpPr>
          <p:nvPr>
            <p:ph type="title"/>
          </p:nvPr>
        </p:nvSpPr>
        <p:spPr>
          <a:xfrm>
            <a:off x="838200" y="681037"/>
            <a:ext cx="10515600" cy="6078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707B4E-475B-711A-8286-B5000B9FC4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0FB707-68C8-9207-99FA-C3CA7E6B25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rgbClr val="1B2E5C"/>
                </a:solidFill>
                <a:latin typeface="Helvetica" pitchFamily="2" charset="0"/>
              </a:defRPr>
            </a:lvl1pPr>
          </a:lstStyle>
          <a:p>
            <a:fld id="{CE6FC62D-82D1-F943-B2A0-0CD620E791E5}" type="datetime1">
              <a:rPr lang="en-US" smtClean="0"/>
              <a:t>4/15/25</a:t>
            </a:fld>
            <a:endParaRPr lang="en-US"/>
          </a:p>
        </p:txBody>
      </p:sp>
      <p:sp>
        <p:nvSpPr>
          <p:cNvPr id="5" name="Footer Placeholder 4">
            <a:extLst>
              <a:ext uri="{FF2B5EF4-FFF2-40B4-BE49-F238E27FC236}">
                <a16:creationId xmlns:a16="http://schemas.microsoft.com/office/drawing/2014/main" id="{B84D0235-5627-4F3C-852A-9C3B8A412B5E}"/>
              </a:ext>
            </a:extLst>
          </p:cNvPr>
          <p:cNvSpPr>
            <a:spLocks noGrp="1"/>
          </p:cNvSpPr>
          <p:nvPr>
            <p:ph type="ftr" sz="quarter" idx="3"/>
          </p:nvPr>
        </p:nvSpPr>
        <p:spPr>
          <a:xfrm>
            <a:off x="7239000" y="6348536"/>
            <a:ext cx="4114800" cy="365125"/>
          </a:xfrm>
          <a:prstGeom prst="rect">
            <a:avLst/>
          </a:prstGeom>
        </p:spPr>
        <p:txBody>
          <a:bodyPr vert="horz" lIns="91440" tIns="45720" rIns="91440" bIns="45720" rtlCol="0" anchor="ctr"/>
          <a:lstStyle>
            <a:lvl1pPr algn="r">
              <a:defRPr sz="1200" b="0" i="0">
                <a:solidFill>
                  <a:srgbClr val="1B2E5C"/>
                </a:solidFill>
                <a:latin typeface="Helvetica" pitchFamily="2" charset="0"/>
              </a:defRPr>
            </a:lvl1pPr>
          </a:lstStyle>
          <a:p>
            <a:endParaRPr lang="en-US"/>
          </a:p>
        </p:txBody>
      </p:sp>
      <p:sp>
        <p:nvSpPr>
          <p:cNvPr id="6" name="Slide Number Placeholder 5">
            <a:extLst>
              <a:ext uri="{FF2B5EF4-FFF2-40B4-BE49-F238E27FC236}">
                <a16:creationId xmlns:a16="http://schemas.microsoft.com/office/drawing/2014/main" id="{DDEF7F6F-2198-4F81-CFD4-3E2EA8B19B9A}"/>
              </a:ext>
            </a:extLst>
          </p:cNvPr>
          <p:cNvSpPr>
            <a:spLocks noGrp="1"/>
          </p:cNvSpPr>
          <p:nvPr>
            <p:ph type="sldNum" sz="quarter" idx="4"/>
          </p:nvPr>
        </p:nvSpPr>
        <p:spPr>
          <a:xfrm>
            <a:off x="11488611" y="6356350"/>
            <a:ext cx="533400" cy="365125"/>
          </a:xfrm>
          <a:prstGeom prst="rect">
            <a:avLst/>
          </a:prstGeom>
        </p:spPr>
        <p:txBody>
          <a:bodyPr vert="horz" lIns="91440" tIns="45720" rIns="91440" bIns="45720" rtlCol="0" anchor="ctr"/>
          <a:lstStyle>
            <a:lvl1pPr algn="r">
              <a:defRPr sz="1200" b="0" i="0">
                <a:solidFill>
                  <a:srgbClr val="1B2E5C"/>
                </a:solidFill>
                <a:latin typeface="RM Connect" pitchFamily="2" charset="0"/>
              </a:defRPr>
            </a:lvl1pPr>
          </a:lstStyle>
          <a:p>
            <a:fld id="{71B073CA-E1DB-6646-8627-B9A066EC1A46}" type="slidenum">
              <a:rPr lang="en-US" smtClean="0"/>
              <a:pPr/>
              <a:t>‹#›</a:t>
            </a:fld>
            <a:endParaRPr lang="en-US"/>
          </a:p>
        </p:txBody>
      </p:sp>
    </p:spTree>
    <p:extLst>
      <p:ext uri="{BB962C8B-B14F-4D97-AF65-F5344CB8AC3E}">
        <p14:creationId xmlns:p14="http://schemas.microsoft.com/office/powerpoint/2010/main" val="1042819259"/>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58" r:id="rId20"/>
    <p:sldLayoutId id="2147483661" r:id="rId21"/>
    <p:sldLayoutId id="2147483660" r:id="rId22"/>
    <p:sldLayoutId id="2147483656" r:id="rId23"/>
    <p:sldLayoutId id="2147483651" r:id="rId24"/>
    <p:sldLayoutId id="2147483653" r:id="rId25"/>
    <p:sldLayoutId id="2147483654" r:id="rId26"/>
    <p:sldLayoutId id="2147483662" r:id="rId27"/>
    <p:sldLayoutId id="2147483657" r:id="rId28"/>
    <p:sldLayoutId id="2147483659" r:id="rId29"/>
    <p:sldLayoutId id="2147483680" r:id="rId30"/>
  </p:sldLayoutIdLst>
  <p:hf hdr="0"/>
  <p:txStyles>
    <p:titleStyle>
      <a:lvl1pPr algn="l" defTabSz="914400" rtl="0" eaLnBrk="1" latinLnBrk="0" hangingPunct="1">
        <a:lnSpc>
          <a:spcPct val="90000"/>
        </a:lnSpc>
        <a:spcBef>
          <a:spcPct val="0"/>
        </a:spcBef>
        <a:buNone/>
        <a:defRPr sz="3600" b="1" i="0" kern="1200">
          <a:solidFill>
            <a:srgbClr val="204C90"/>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svg"/><Relationship Id="rId9" Type="http://schemas.openxmlformats.org/officeDocument/2006/relationships/image" Target="../media/image53.svg"/></Relationships>
</file>

<file path=ppt/slides/_rels/slide12.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JPG"/><Relationship Id="rId12" Type="http://schemas.openxmlformats.org/officeDocument/2006/relationships/image" Target="../media/image63.sv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7.JP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3" Type="http://schemas.openxmlformats.org/officeDocument/2006/relationships/image" Target="../media/image66.png"/><Relationship Id="rId7" Type="http://schemas.openxmlformats.org/officeDocument/2006/relationships/image" Target="../media/image68.svg"/><Relationship Id="rId12" Type="http://schemas.openxmlformats.org/officeDocument/2006/relationships/image" Target="../media/image73.png"/><Relationship Id="rId2" Type="http://schemas.openxmlformats.org/officeDocument/2006/relationships/notesSlide" Target="../notesSlides/notesSlide10.xml"/><Relationship Id="rId16" Type="http://schemas.openxmlformats.org/officeDocument/2006/relationships/image" Target="../media/image56.png"/><Relationship Id="rId1" Type="http://schemas.openxmlformats.org/officeDocument/2006/relationships/slideLayout" Target="../slideLayouts/slideLayout15.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55.svg"/><Relationship Id="rId15" Type="http://schemas.openxmlformats.org/officeDocument/2006/relationships/image" Target="../media/image53.svg"/><Relationship Id="rId10" Type="http://schemas.openxmlformats.org/officeDocument/2006/relationships/image" Target="../media/image71.png"/><Relationship Id="rId4" Type="http://schemas.openxmlformats.org/officeDocument/2006/relationships/image" Target="../media/image54.png"/><Relationship Id="rId9" Type="http://schemas.openxmlformats.org/officeDocument/2006/relationships/image" Target="../media/image70.svg"/><Relationship Id="rId1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gi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 Id="rId9" Type="http://schemas.openxmlformats.org/officeDocument/2006/relationships/image" Target="../media/image81.svg"/></Relationships>
</file>

<file path=ppt/slides/_rels/slide1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85.JPG"/></Relationships>
</file>

<file path=ppt/slides/_rels/slide19.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89.sv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87.png"/><Relationship Id="rId9" Type="http://schemas.openxmlformats.org/officeDocument/2006/relationships/image" Target="../media/image92.png"/></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97.png"/><Relationship Id="rId4"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14.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jpg"/></Relationships>
</file>

<file path=ppt/slides/_rels/slide2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ideo" Target="https://www.youtube.com/embed/Yuy1DxzFcV4?start=71&amp;feature=oembed" TargetMode="External"/><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9.sv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D8A8E2-DE41-A1A3-9DA0-6BA9A9DC3D26}"/>
              </a:ext>
            </a:extLst>
          </p:cNvPr>
          <p:cNvPicPr>
            <a:picLocks noChangeAspect="1"/>
          </p:cNvPicPr>
          <p:nvPr/>
        </p:nvPicPr>
        <p:blipFill>
          <a:blip r:embed="rId2">
            <a:alphaModFix amt="16000"/>
          </a:blip>
          <a:srcRect t="12557" b="12557"/>
          <a:stretch/>
        </p:blipFill>
        <p:spPr>
          <a:xfrm>
            <a:off x="0" y="0"/>
            <a:ext cx="12210480" cy="6858000"/>
          </a:xfrm>
          <a:prstGeom prst="rect">
            <a:avLst/>
          </a:prstGeom>
        </p:spPr>
      </p:pic>
      <p:sp>
        <p:nvSpPr>
          <p:cNvPr id="2" name="Title 1">
            <a:extLst>
              <a:ext uri="{FF2B5EF4-FFF2-40B4-BE49-F238E27FC236}">
                <a16:creationId xmlns:a16="http://schemas.microsoft.com/office/drawing/2014/main" id="{334C9EE5-CF14-C7A6-9078-50D55494B3FB}"/>
              </a:ext>
            </a:extLst>
          </p:cNvPr>
          <p:cNvSpPr>
            <a:spLocks noGrp="1"/>
          </p:cNvSpPr>
          <p:nvPr>
            <p:ph type="title"/>
          </p:nvPr>
        </p:nvSpPr>
        <p:spPr>
          <a:xfrm>
            <a:off x="4694662" y="866591"/>
            <a:ext cx="6659137" cy="2484869"/>
          </a:xfrm>
        </p:spPr>
        <p:txBody>
          <a:bodyPr>
            <a:normAutofit fontScale="90000"/>
          </a:bodyPr>
          <a:lstStyle/>
          <a:p>
            <a:r>
              <a:rPr lang="en-US"/>
              <a:t>Communications &amp; Customer Service </a:t>
            </a:r>
          </a:p>
        </p:txBody>
      </p:sp>
      <p:sp>
        <p:nvSpPr>
          <p:cNvPr id="6" name="Text Placeholder 5">
            <a:extLst>
              <a:ext uri="{FF2B5EF4-FFF2-40B4-BE49-F238E27FC236}">
                <a16:creationId xmlns:a16="http://schemas.microsoft.com/office/drawing/2014/main" id="{517B9E58-9541-D983-36D5-0F70241C507E}"/>
              </a:ext>
            </a:extLst>
          </p:cNvPr>
          <p:cNvSpPr>
            <a:spLocks noGrp="1"/>
          </p:cNvSpPr>
          <p:nvPr>
            <p:ph type="body" idx="1"/>
          </p:nvPr>
        </p:nvSpPr>
        <p:spPr>
          <a:xfrm>
            <a:off x="4049486" y="4020997"/>
            <a:ext cx="7304314" cy="1112706"/>
          </a:xfrm>
        </p:spPr>
        <p:txBody>
          <a:bodyPr>
            <a:normAutofit/>
          </a:bodyPr>
          <a:lstStyle/>
          <a:p>
            <a:r>
              <a:rPr lang="en-US" dirty="0">
                <a:solidFill>
                  <a:srgbClr val="1B2E5C"/>
                </a:solidFill>
                <a:effectLst/>
                <a:latin typeface="Helvetica" pitchFamily="2" charset="0"/>
              </a:rPr>
              <a:t>Apri</a:t>
            </a:r>
            <a:r>
              <a:rPr lang="en-US" dirty="0">
                <a:solidFill>
                  <a:srgbClr val="1B2E5C"/>
                </a:solidFill>
              </a:rPr>
              <a:t>l 22</a:t>
            </a:r>
            <a:r>
              <a:rPr lang="en-US" dirty="0">
                <a:solidFill>
                  <a:srgbClr val="1B2E5C"/>
                </a:solidFill>
                <a:effectLst/>
                <a:latin typeface="Helvetica" pitchFamily="2" charset="0"/>
              </a:rPr>
              <a:t>, 2025</a:t>
            </a:r>
          </a:p>
          <a:p>
            <a:endParaRPr lang="en-US" dirty="0"/>
          </a:p>
        </p:txBody>
      </p:sp>
      <p:sp>
        <p:nvSpPr>
          <p:cNvPr id="3" name="Text Placeholder 2">
            <a:extLst>
              <a:ext uri="{FF2B5EF4-FFF2-40B4-BE49-F238E27FC236}">
                <a16:creationId xmlns:a16="http://schemas.microsoft.com/office/drawing/2014/main" id="{20AA112E-14F5-7420-81C9-35995E74B8B5}"/>
              </a:ext>
            </a:extLst>
          </p:cNvPr>
          <p:cNvSpPr txBox="1">
            <a:spLocks/>
          </p:cNvSpPr>
          <p:nvPr/>
        </p:nvSpPr>
        <p:spPr>
          <a:xfrm>
            <a:off x="4694662" y="3304284"/>
            <a:ext cx="6659138" cy="458418"/>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b="0" i="0" kern="1200">
                <a:solidFill>
                  <a:srgbClr val="0966AF"/>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Helvetica"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a:solidFill>
                  <a:srgbClr val="1B2E5C"/>
                </a:solidFill>
              </a:rPr>
              <a:t>COMMITTEE MEETING</a:t>
            </a:r>
          </a:p>
        </p:txBody>
      </p:sp>
    </p:spTree>
    <p:extLst>
      <p:ext uri="{BB962C8B-B14F-4D97-AF65-F5344CB8AC3E}">
        <p14:creationId xmlns:p14="http://schemas.microsoft.com/office/powerpoint/2010/main" val="1236872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2064AC-1C7B-352C-A97C-7BB9AADC0816}"/>
              </a:ext>
            </a:extLst>
          </p:cNvPr>
          <p:cNvSpPr/>
          <p:nvPr/>
        </p:nvSpPr>
        <p:spPr>
          <a:xfrm flipV="1">
            <a:off x="-1" y="0"/>
            <a:ext cx="8164287" cy="6857998"/>
          </a:xfrm>
          <a:prstGeom prst="rect">
            <a:avLst/>
          </a:prstGeom>
          <a:gradFill>
            <a:gsLst>
              <a:gs pos="28000">
                <a:srgbClr val="A2C7E3">
                  <a:alpha val="95144"/>
                </a:srgbClr>
              </a:gs>
              <a:gs pos="0">
                <a:schemeClr val="accent1">
                  <a:lumMod val="5000"/>
                  <a:lumOff val="95000"/>
                </a:schemeClr>
              </a:gs>
              <a:gs pos="80000">
                <a:srgbClr val="204C90">
                  <a:alpha val="91858"/>
                </a:srgbClr>
              </a:gs>
              <a:gs pos="58000">
                <a:srgbClr val="0665AF">
                  <a:alpha val="81043"/>
                </a:srgbClr>
              </a:gs>
              <a:gs pos="100000">
                <a:srgbClr val="1B2E5C"/>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AA02DA-3AD6-5E26-912C-7C9321DED992}"/>
              </a:ext>
            </a:extLst>
          </p:cNvPr>
          <p:cNvSpPr>
            <a:spLocks noGrp="1"/>
          </p:cNvSpPr>
          <p:nvPr>
            <p:ph type="ctrTitle"/>
          </p:nvPr>
        </p:nvSpPr>
        <p:spPr/>
        <p:txBody>
          <a:bodyPr>
            <a:normAutofit/>
          </a:bodyPr>
          <a:lstStyle/>
          <a:p>
            <a:pPr>
              <a:lnSpc>
                <a:spcPct val="70000"/>
              </a:lnSpc>
            </a:pPr>
            <a:r>
              <a:rPr lang="en-US" dirty="0"/>
              <a:t> </a:t>
            </a:r>
            <a:br>
              <a:rPr lang="en-US" dirty="0"/>
            </a:br>
            <a:r>
              <a:rPr lang="en-US" dirty="0"/>
              <a:t>Community Events</a:t>
            </a:r>
          </a:p>
        </p:txBody>
      </p:sp>
      <p:pic>
        <p:nvPicPr>
          <p:cNvPr id="14" name="Picture 13" descr="A road with cars on it and trees on the side&#10;&#10;AI-generated content may be incorrect.">
            <a:extLst>
              <a:ext uri="{FF2B5EF4-FFF2-40B4-BE49-F238E27FC236}">
                <a16:creationId xmlns:a16="http://schemas.microsoft.com/office/drawing/2014/main" id="{C0385919-BB82-E28B-8959-7B36B66BEB18}"/>
              </a:ext>
            </a:extLst>
          </p:cNvPr>
          <p:cNvPicPr>
            <a:picLocks noChangeAspect="1"/>
          </p:cNvPicPr>
          <p:nvPr/>
        </p:nvPicPr>
        <p:blipFill>
          <a:blip r:embed="rId2"/>
          <a:srcRect b="21693"/>
          <a:stretch/>
        </p:blipFill>
        <p:spPr>
          <a:xfrm rot="5400000">
            <a:off x="6749143" y="1415143"/>
            <a:ext cx="6858000" cy="4027714"/>
          </a:xfrm>
          <a:prstGeom prst="rect">
            <a:avLst/>
          </a:prstGeom>
        </p:spPr>
      </p:pic>
      <p:sp>
        <p:nvSpPr>
          <p:cNvPr id="6" name="Text Placeholder 5">
            <a:extLst>
              <a:ext uri="{FF2B5EF4-FFF2-40B4-BE49-F238E27FC236}">
                <a16:creationId xmlns:a16="http://schemas.microsoft.com/office/drawing/2014/main" id="{5DAE17D7-C066-EFE2-198E-6D814D9C780B}"/>
              </a:ext>
            </a:extLst>
          </p:cNvPr>
          <p:cNvSpPr>
            <a:spLocks noGrp="1"/>
          </p:cNvSpPr>
          <p:nvPr>
            <p:ph type="subTitle" idx="1"/>
          </p:nvPr>
        </p:nvSpPr>
        <p:spPr/>
        <p:txBody>
          <a:bodyPr>
            <a:normAutofit/>
          </a:bodyPr>
          <a:lstStyle/>
          <a:p>
            <a:r>
              <a:rPr lang="en-US" dirty="0"/>
              <a:t>Spring Update</a:t>
            </a:r>
          </a:p>
        </p:txBody>
      </p:sp>
      <p:cxnSp>
        <p:nvCxnSpPr>
          <p:cNvPr id="9" name="Straight Connector 8">
            <a:extLst>
              <a:ext uri="{FF2B5EF4-FFF2-40B4-BE49-F238E27FC236}">
                <a16:creationId xmlns:a16="http://schemas.microsoft.com/office/drawing/2014/main" id="{38154506-8E22-9431-C955-A46F9D4E7AEC}"/>
              </a:ext>
            </a:extLst>
          </p:cNvPr>
          <p:cNvCxnSpPr>
            <a:cxnSpLocks/>
          </p:cNvCxnSpPr>
          <p:nvPr/>
        </p:nvCxnSpPr>
        <p:spPr>
          <a:xfrm>
            <a:off x="935895" y="4060572"/>
            <a:ext cx="7358360" cy="0"/>
          </a:xfrm>
          <a:prstGeom prst="line">
            <a:avLst/>
          </a:prstGeom>
          <a:ln>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
        <p:nvSpPr>
          <p:cNvPr id="11" name="Footer Placeholder 3">
            <a:extLst>
              <a:ext uri="{FF2B5EF4-FFF2-40B4-BE49-F238E27FC236}">
                <a16:creationId xmlns:a16="http://schemas.microsoft.com/office/drawing/2014/main" id="{74DE0787-DFD6-F46E-6D13-B608DAFF1AF3}"/>
              </a:ext>
            </a:extLst>
          </p:cNvPr>
          <p:cNvSpPr txBox="1">
            <a:spLocks/>
          </p:cNvSpPr>
          <p:nvPr/>
        </p:nvSpPr>
        <p:spPr>
          <a:xfrm>
            <a:off x="1584598" y="6257174"/>
            <a:ext cx="40023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Communications &amp; Customer Service Meeting</a:t>
            </a:r>
            <a:r>
              <a:rPr lang="en-US" dirty="0">
                <a:solidFill>
                  <a:srgbClr val="FEBF0F"/>
                </a:solidFill>
              </a:rPr>
              <a:t> | </a:t>
            </a:r>
            <a:r>
              <a:rPr lang="en-US" dirty="0">
                <a:solidFill>
                  <a:srgbClr val="204C90"/>
                </a:solidFill>
              </a:rPr>
              <a:t>April 2025</a:t>
            </a:r>
          </a:p>
        </p:txBody>
      </p:sp>
      <p:pic>
        <p:nvPicPr>
          <p:cNvPr id="12" name="Picture 11">
            <a:extLst>
              <a:ext uri="{FF2B5EF4-FFF2-40B4-BE49-F238E27FC236}">
                <a16:creationId xmlns:a16="http://schemas.microsoft.com/office/drawing/2014/main" id="{6329C194-68D6-9BB5-AEFC-7206B9036ACD}"/>
              </a:ext>
            </a:extLst>
          </p:cNvPr>
          <p:cNvPicPr>
            <a:picLocks noChangeAspect="1"/>
          </p:cNvPicPr>
          <p:nvPr/>
        </p:nvPicPr>
        <p:blipFill>
          <a:blip r:embed="rId3"/>
          <a:srcRect/>
          <a:stretch/>
        </p:blipFill>
        <p:spPr>
          <a:xfrm>
            <a:off x="626541" y="6044099"/>
            <a:ext cx="913738" cy="527248"/>
          </a:xfrm>
          <a:prstGeom prst="rect">
            <a:avLst/>
          </a:prstGeom>
        </p:spPr>
      </p:pic>
    </p:spTree>
    <p:extLst>
      <p:ext uri="{BB962C8B-B14F-4D97-AF65-F5344CB8AC3E}">
        <p14:creationId xmlns:p14="http://schemas.microsoft.com/office/powerpoint/2010/main" val="182076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AD810-81F7-BB30-546D-0FF28E8E7809}"/>
            </a:ext>
          </a:extLst>
        </p:cNvPr>
        <p:cNvGrpSpPr/>
        <p:nvPr/>
      </p:nvGrpSpPr>
      <p:grpSpPr>
        <a:xfrm>
          <a:off x="0" y="0"/>
          <a:ext cx="0" cy="0"/>
          <a:chOff x="0" y="0"/>
          <a:chExt cx="0" cy="0"/>
        </a:xfrm>
      </p:grpSpPr>
      <p:sp>
        <p:nvSpPr>
          <p:cNvPr id="3" name="Footer Placeholder 3">
            <a:extLst>
              <a:ext uri="{FF2B5EF4-FFF2-40B4-BE49-F238E27FC236}">
                <a16:creationId xmlns:a16="http://schemas.microsoft.com/office/drawing/2014/main" id="{47E6B1EF-29E5-899E-5CCF-0CE1AFAD08D6}"/>
              </a:ext>
            </a:extLst>
          </p:cNvPr>
          <p:cNvSpPr>
            <a:spLocks noGrp="1"/>
          </p:cNvSpPr>
          <p:nvPr>
            <p:ph type="ftr" sz="quarter" idx="11"/>
          </p:nvPr>
        </p:nvSpPr>
        <p:spPr>
          <a:xfrm>
            <a:off x="6629400" y="6206445"/>
            <a:ext cx="3959007" cy="365125"/>
          </a:xfrm>
        </p:spPr>
        <p:txBody>
          <a:bodyPr/>
          <a:lstStyle/>
          <a:p>
            <a:r>
              <a:rPr lang="en-US" dirty="0"/>
              <a:t>Communications &amp; Customer Service Meeting</a:t>
            </a:r>
            <a:r>
              <a:rPr lang="en-US" dirty="0">
                <a:solidFill>
                  <a:srgbClr val="FEBF0F"/>
                </a:solidFill>
              </a:rPr>
              <a:t> | </a:t>
            </a:r>
            <a:r>
              <a:rPr lang="en-US" dirty="0">
                <a:solidFill>
                  <a:srgbClr val="204C90"/>
                </a:solidFill>
              </a:rPr>
              <a:t>April 2025</a:t>
            </a:r>
          </a:p>
        </p:txBody>
      </p:sp>
      <p:sp>
        <p:nvSpPr>
          <p:cNvPr id="2" name="Title 1">
            <a:extLst>
              <a:ext uri="{FF2B5EF4-FFF2-40B4-BE49-F238E27FC236}">
                <a16:creationId xmlns:a16="http://schemas.microsoft.com/office/drawing/2014/main" id="{83FCD958-76BB-34BE-F597-D8C99AE2822E}"/>
              </a:ext>
            </a:extLst>
          </p:cNvPr>
          <p:cNvSpPr>
            <a:spLocks noGrp="1"/>
          </p:cNvSpPr>
          <p:nvPr>
            <p:ph type="title"/>
          </p:nvPr>
        </p:nvSpPr>
        <p:spPr/>
        <p:txBody>
          <a:bodyPr/>
          <a:lstStyle/>
          <a:p>
            <a:r>
              <a:rPr lang="en-US" dirty="0"/>
              <a:t>2025 Spring Career Fairs</a:t>
            </a:r>
          </a:p>
        </p:txBody>
      </p:sp>
      <p:sp>
        <p:nvSpPr>
          <p:cNvPr id="6" name="Slide Number Placeholder 5">
            <a:extLst>
              <a:ext uri="{FF2B5EF4-FFF2-40B4-BE49-F238E27FC236}">
                <a16:creationId xmlns:a16="http://schemas.microsoft.com/office/drawing/2014/main" id="{A474234B-9ADE-D978-6F5F-6CC2796546BB}"/>
              </a:ext>
            </a:extLst>
          </p:cNvPr>
          <p:cNvSpPr>
            <a:spLocks noGrp="1"/>
          </p:cNvSpPr>
          <p:nvPr>
            <p:ph type="sldNum" sz="quarter" idx="4294967295"/>
          </p:nvPr>
        </p:nvSpPr>
        <p:spPr>
          <a:xfrm>
            <a:off x="11658600" y="6356350"/>
            <a:ext cx="533400" cy="365125"/>
          </a:xfrm>
        </p:spPr>
        <p:txBody>
          <a:bodyPr/>
          <a:lstStyle/>
          <a:p>
            <a:fld id="{71B073CA-E1DB-6646-8627-B9A066EC1A46}" type="slidenum">
              <a:rPr lang="en-US" smtClean="0"/>
              <a:t>10</a:t>
            </a:fld>
            <a:endParaRPr lang="en-US"/>
          </a:p>
        </p:txBody>
      </p:sp>
      <p:sp>
        <p:nvSpPr>
          <p:cNvPr id="62" name="TextBox 61">
            <a:extLst>
              <a:ext uri="{FF2B5EF4-FFF2-40B4-BE49-F238E27FC236}">
                <a16:creationId xmlns:a16="http://schemas.microsoft.com/office/drawing/2014/main" id="{939322D5-63F5-2A95-281D-B6D0BCF5E54F}"/>
              </a:ext>
            </a:extLst>
          </p:cNvPr>
          <p:cNvSpPr txBox="1"/>
          <p:nvPr/>
        </p:nvSpPr>
        <p:spPr>
          <a:xfrm>
            <a:off x="1369860" y="1432754"/>
            <a:ext cx="3702883" cy="4585871"/>
          </a:xfrm>
          <a:prstGeom prst="rect">
            <a:avLst/>
          </a:prstGeom>
          <a:noFill/>
        </p:spPr>
        <p:txBody>
          <a:bodyPr wrap="square" rtlCol="0">
            <a:spAutoFit/>
          </a:bodyPr>
          <a:lstStyle/>
          <a:p>
            <a:r>
              <a:rPr lang="en-US" sz="2000" b="1" dirty="0">
                <a:solidFill>
                  <a:srgbClr val="0966AF"/>
                </a:solidFill>
                <a:latin typeface="Helvetica" pitchFamily="2" charset="0"/>
              </a:rPr>
              <a:t>March 27 &amp; 29</a:t>
            </a:r>
            <a:endParaRPr lang="en-US" sz="1600" b="1" dirty="0">
              <a:solidFill>
                <a:srgbClr val="0966AF"/>
              </a:solidFill>
              <a:latin typeface="Helvetica" pitchFamily="2" charset="0"/>
            </a:endParaRPr>
          </a:p>
          <a:p>
            <a:pPr marL="285750" indent="-285750">
              <a:buClr>
                <a:srgbClr val="8FC740"/>
              </a:buClr>
              <a:buFont typeface="Arial" panose="020B0604020202020204" pitchFamily="34" charset="0"/>
              <a:buChar char="•"/>
            </a:pPr>
            <a:r>
              <a:rPr lang="en-US" sz="1600" dirty="0">
                <a:solidFill>
                  <a:srgbClr val="0966AF"/>
                </a:solidFill>
                <a:latin typeface="Helvetica" pitchFamily="2" charset="0"/>
              </a:rPr>
              <a:t>Vallecitos School Career Fair</a:t>
            </a:r>
          </a:p>
          <a:p>
            <a:pPr marL="285750" indent="-285750">
              <a:buClr>
                <a:srgbClr val="8FC740"/>
              </a:buClr>
              <a:buFont typeface="Arial" panose="020B0604020202020204" pitchFamily="34" charset="0"/>
              <a:buChar char="•"/>
            </a:pPr>
            <a:r>
              <a:rPr lang="en-US" sz="1600" dirty="0">
                <a:solidFill>
                  <a:srgbClr val="0966AF"/>
                </a:solidFill>
                <a:latin typeface="Helvetica" pitchFamily="2" charset="0"/>
              </a:rPr>
              <a:t>Bonsall Community Spring Job Fair hosted by BUSD</a:t>
            </a:r>
          </a:p>
          <a:p>
            <a:endParaRPr lang="en-US" sz="1600" dirty="0">
              <a:solidFill>
                <a:srgbClr val="0966AF"/>
              </a:solidFill>
              <a:latin typeface="Helvetica" pitchFamily="2" charset="0"/>
            </a:endParaRPr>
          </a:p>
          <a:p>
            <a:r>
              <a:rPr lang="en-US" sz="1600" b="0" i="0" u="none" strike="noStrike" dirty="0">
                <a:solidFill>
                  <a:srgbClr val="1B2E5C"/>
                </a:solidFill>
                <a:effectLst/>
                <a:latin typeface="Helvetica" pitchFamily="2" charset="0"/>
              </a:rPr>
              <a:t>Staff met with students and members of the community to share information on careers in the water industry.</a:t>
            </a:r>
            <a:br>
              <a:rPr lang="en-US" sz="1600" b="0" i="0" u="none" strike="noStrike" dirty="0">
                <a:solidFill>
                  <a:srgbClr val="1B2E5C"/>
                </a:solidFill>
                <a:effectLst/>
                <a:latin typeface="Helvetica" pitchFamily="2" charset="0"/>
              </a:rPr>
            </a:br>
            <a:br>
              <a:rPr lang="en-US" sz="1600" b="0" i="0" u="none" strike="noStrike" dirty="0">
                <a:solidFill>
                  <a:srgbClr val="1B2E5C"/>
                </a:solidFill>
                <a:effectLst/>
                <a:latin typeface="Helvetica" pitchFamily="2" charset="0"/>
              </a:rPr>
            </a:br>
            <a:r>
              <a:rPr lang="en-US" sz="1600" dirty="0">
                <a:solidFill>
                  <a:srgbClr val="1B2E5C"/>
                </a:solidFill>
                <a:latin typeface="Helvetica" pitchFamily="2" charset="0"/>
              </a:rPr>
              <a:t>Networked with community organizations and BUSD staff.</a:t>
            </a:r>
          </a:p>
          <a:p>
            <a:br>
              <a:rPr lang="en-US" sz="1600" dirty="0">
                <a:solidFill>
                  <a:srgbClr val="1B2E5C"/>
                </a:solidFill>
                <a:latin typeface="Helvetica" pitchFamily="2" charset="0"/>
              </a:rPr>
            </a:br>
            <a:r>
              <a:rPr lang="en-US" sz="1600" dirty="0">
                <a:solidFill>
                  <a:srgbClr val="1B2E5C"/>
                </a:solidFill>
                <a:latin typeface="Helvetica" pitchFamily="2" charset="0"/>
              </a:rPr>
              <a:t>Event invitation was led by previous outreach efforts and relationships </a:t>
            </a:r>
            <a:br>
              <a:rPr lang="en-US" sz="1600" dirty="0">
                <a:solidFill>
                  <a:srgbClr val="1B2E5C"/>
                </a:solidFill>
                <a:latin typeface="Helvetica" pitchFamily="2" charset="0"/>
              </a:rPr>
            </a:br>
            <a:r>
              <a:rPr lang="en-US" sz="1600" dirty="0">
                <a:solidFill>
                  <a:srgbClr val="1B2E5C"/>
                </a:solidFill>
                <a:latin typeface="Helvetica" pitchFamily="2" charset="0"/>
              </a:rPr>
              <a:t>with staff.</a:t>
            </a:r>
          </a:p>
          <a:p>
            <a:br>
              <a:rPr lang="en-US" sz="1600" dirty="0">
                <a:solidFill>
                  <a:srgbClr val="1B2E5C"/>
                </a:solidFill>
                <a:latin typeface="Helvetica" pitchFamily="2" charset="0"/>
              </a:rPr>
            </a:br>
            <a:endParaRPr lang="en-US" sz="1600" dirty="0">
              <a:solidFill>
                <a:srgbClr val="1B2E5C"/>
              </a:solidFill>
              <a:latin typeface="Helvetica" pitchFamily="2" charset="0"/>
            </a:endParaRPr>
          </a:p>
          <a:p>
            <a:endParaRPr lang="en-US" sz="1600" dirty="0">
              <a:solidFill>
                <a:srgbClr val="1B2E5C"/>
              </a:solidFill>
              <a:latin typeface="Helvetica" pitchFamily="2" charset="0"/>
            </a:endParaRPr>
          </a:p>
        </p:txBody>
      </p:sp>
      <p:pic>
        <p:nvPicPr>
          <p:cNvPr id="9" name="Graphic 8" descr="Flag with solid fill">
            <a:extLst>
              <a:ext uri="{FF2B5EF4-FFF2-40B4-BE49-F238E27FC236}">
                <a16:creationId xmlns:a16="http://schemas.microsoft.com/office/drawing/2014/main" id="{563A34AD-6A83-5B3E-4C96-482515F2A3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522" y="1432754"/>
            <a:ext cx="591338" cy="600821"/>
          </a:xfrm>
          <a:prstGeom prst="rect">
            <a:avLst/>
          </a:prstGeom>
        </p:spPr>
      </p:pic>
      <p:pic>
        <p:nvPicPr>
          <p:cNvPr id="10" name="Picture 9">
            <a:extLst>
              <a:ext uri="{FF2B5EF4-FFF2-40B4-BE49-F238E27FC236}">
                <a16:creationId xmlns:a16="http://schemas.microsoft.com/office/drawing/2014/main" id="{8AC3B917-A4BC-377A-2B67-03AF0DE7D761}"/>
              </a:ext>
            </a:extLst>
          </p:cNvPr>
          <p:cNvPicPr>
            <a:picLocks noChangeAspect="1"/>
          </p:cNvPicPr>
          <p:nvPr/>
        </p:nvPicPr>
        <p:blipFill>
          <a:blip r:embed="rId5"/>
          <a:srcRect t="4846" b="4846"/>
          <a:stretch/>
        </p:blipFill>
        <p:spPr>
          <a:xfrm>
            <a:off x="5998827" y="1315107"/>
            <a:ext cx="4589580" cy="3108543"/>
          </a:xfrm>
          <a:prstGeom prst="rect">
            <a:avLst/>
          </a:prstGeom>
        </p:spPr>
      </p:pic>
      <p:pic>
        <p:nvPicPr>
          <p:cNvPr id="12" name="Picture 11">
            <a:extLst>
              <a:ext uri="{FF2B5EF4-FFF2-40B4-BE49-F238E27FC236}">
                <a16:creationId xmlns:a16="http://schemas.microsoft.com/office/drawing/2014/main" id="{61C7833E-660D-C31B-1666-D0C0B5E4F6A9}"/>
              </a:ext>
            </a:extLst>
          </p:cNvPr>
          <p:cNvPicPr>
            <a:picLocks noChangeAspect="1"/>
          </p:cNvPicPr>
          <p:nvPr/>
        </p:nvPicPr>
        <p:blipFill>
          <a:blip r:embed="rId6"/>
          <a:srcRect/>
          <a:stretch/>
        </p:blipFill>
        <p:spPr>
          <a:xfrm rot="5400000">
            <a:off x="8730722" y="3730725"/>
            <a:ext cx="2543096" cy="1907320"/>
          </a:xfrm>
          <a:prstGeom prst="rect">
            <a:avLst/>
          </a:prstGeom>
          <a:ln>
            <a:solidFill>
              <a:schemeClr val="bg1"/>
            </a:solidFill>
          </a:ln>
        </p:spPr>
      </p:pic>
      <p:pic>
        <p:nvPicPr>
          <p:cNvPr id="14" name="Picture 13" descr="A group of people at an event&#10;&#10;AI-generated content may be incorrect.">
            <a:extLst>
              <a:ext uri="{FF2B5EF4-FFF2-40B4-BE49-F238E27FC236}">
                <a16:creationId xmlns:a16="http://schemas.microsoft.com/office/drawing/2014/main" id="{152E6644-1534-2135-7288-8EE826339755}"/>
              </a:ext>
            </a:extLst>
          </p:cNvPr>
          <p:cNvPicPr>
            <a:picLocks noChangeAspect="1"/>
          </p:cNvPicPr>
          <p:nvPr/>
        </p:nvPicPr>
        <p:blipFill>
          <a:blip r:embed="rId7"/>
          <a:srcRect l="37077"/>
          <a:stretch/>
        </p:blipFill>
        <p:spPr>
          <a:xfrm>
            <a:off x="6758709" y="3412836"/>
            <a:ext cx="2133601" cy="2543095"/>
          </a:xfrm>
          <a:prstGeom prst="rect">
            <a:avLst/>
          </a:prstGeom>
          <a:ln>
            <a:solidFill>
              <a:schemeClr val="bg1"/>
            </a:solidFill>
          </a:ln>
        </p:spPr>
      </p:pic>
      <p:pic>
        <p:nvPicPr>
          <p:cNvPr id="17" name="Graphic 16" descr="Arrow: Slight curve with solid fill">
            <a:extLst>
              <a:ext uri="{FF2B5EF4-FFF2-40B4-BE49-F238E27FC236}">
                <a16:creationId xmlns:a16="http://schemas.microsoft.com/office/drawing/2014/main" id="{F0AF7649-85E5-FBD0-2099-889F7A1163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2660" y="2640778"/>
            <a:ext cx="457200" cy="457200"/>
          </a:xfrm>
          <a:prstGeom prst="rect">
            <a:avLst/>
          </a:prstGeom>
        </p:spPr>
      </p:pic>
      <p:pic>
        <p:nvPicPr>
          <p:cNvPr id="18" name="Graphic 17" descr="Arrow: Slight curve with solid fill">
            <a:extLst>
              <a:ext uri="{FF2B5EF4-FFF2-40B4-BE49-F238E27FC236}">
                <a16:creationId xmlns:a16="http://schemas.microsoft.com/office/drawing/2014/main" id="{5058118C-9E31-FA57-7006-D749B4AA5B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2660" y="3619088"/>
            <a:ext cx="457200" cy="457200"/>
          </a:xfrm>
          <a:prstGeom prst="rect">
            <a:avLst/>
          </a:prstGeom>
        </p:spPr>
      </p:pic>
      <p:pic>
        <p:nvPicPr>
          <p:cNvPr id="19" name="Graphic 18" descr="Arrow: Slight curve with solid fill">
            <a:extLst>
              <a:ext uri="{FF2B5EF4-FFF2-40B4-BE49-F238E27FC236}">
                <a16:creationId xmlns:a16="http://schemas.microsoft.com/office/drawing/2014/main" id="{8A784598-C7D2-765C-ED2E-F260DD2E374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5668" y="4332160"/>
            <a:ext cx="457200" cy="457200"/>
          </a:xfrm>
          <a:prstGeom prst="rect">
            <a:avLst/>
          </a:prstGeom>
        </p:spPr>
      </p:pic>
    </p:spTree>
    <p:extLst>
      <p:ext uri="{BB962C8B-B14F-4D97-AF65-F5344CB8AC3E}">
        <p14:creationId xmlns:p14="http://schemas.microsoft.com/office/powerpoint/2010/main" val="2143584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BB794-AA55-934A-A353-28B77AF101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3DB0A8-CEE0-6BEB-6C08-BEDBC6528FB6}"/>
              </a:ext>
            </a:extLst>
          </p:cNvPr>
          <p:cNvSpPr>
            <a:spLocks noGrp="1"/>
          </p:cNvSpPr>
          <p:nvPr>
            <p:ph type="title"/>
          </p:nvPr>
        </p:nvSpPr>
        <p:spPr/>
        <p:txBody>
          <a:bodyPr/>
          <a:lstStyle/>
          <a:p>
            <a:r>
              <a:rPr lang="en-US" dirty="0"/>
              <a:t>2025 Avocado Festival </a:t>
            </a:r>
          </a:p>
        </p:txBody>
      </p:sp>
      <p:sp>
        <p:nvSpPr>
          <p:cNvPr id="62" name="TextBox 61">
            <a:extLst>
              <a:ext uri="{FF2B5EF4-FFF2-40B4-BE49-F238E27FC236}">
                <a16:creationId xmlns:a16="http://schemas.microsoft.com/office/drawing/2014/main" id="{F6A43C54-848F-9755-F3E4-142E616B0C8E}"/>
              </a:ext>
            </a:extLst>
          </p:cNvPr>
          <p:cNvSpPr txBox="1"/>
          <p:nvPr/>
        </p:nvSpPr>
        <p:spPr>
          <a:xfrm>
            <a:off x="1375463" y="1378325"/>
            <a:ext cx="3861556" cy="1046440"/>
          </a:xfrm>
          <a:prstGeom prst="rect">
            <a:avLst/>
          </a:prstGeom>
          <a:noFill/>
        </p:spPr>
        <p:txBody>
          <a:bodyPr wrap="square" rtlCol="0">
            <a:spAutoFit/>
          </a:bodyPr>
          <a:lstStyle/>
          <a:p>
            <a:r>
              <a:rPr lang="en-US" sz="2000" b="1" dirty="0">
                <a:solidFill>
                  <a:srgbClr val="0966AF"/>
                </a:solidFill>
                <a:latin typeface="Helvetica" pitchFamily="2" charset="0"/>
              </a:rPr>
              <a:t>April 13</a:t>
            </a:r>
            <a:br>
              <a:rPr lang="en-US" sz="1600" b="1" dirty="0">
                <a:solidFill>
                  <a:srgbClr val="0966AF"/>
                </a:solidFill>
                <a:latin typeface="Helvetica" pitchFamily="2" charset="0"/>
              </a:rPr>
            </a:br>
            <a:r>
              <a:rPr lang="en-US" sz="1400" dirty="0">
                <a:solidFill>
                  <a:srgbClr val="1B2E5C"/>
                </a:solidFill>
                <a:latin typeface="Helvetica" pitchFamily="2" charset="0"/>
              </a:rPr>
              <a:t>Staff worked alongside high school student volunteers to engage with the public and answer customer questions.</a:t>
            </a:r>
          </a:p>
        </p:txBody>
      </p:sp>
      <p:pic>
        <p:nvPicPr>
          <p:cNvPr id="4" name="Graphic 3" descr="Avocado with solid fill">
            <a:extLst>
              <a:ext uri="{FF2B5EF4-FFF2-40B4-BE49-F238E27FC236}">
                <a16:creationId xmlns:a16="http://schemas.microsoft.com/office/drawing/2014/main" id="{CDFD160D-93C9-9B78-E27F-C18C32E68E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6440" y="1378325"/>
            <a:ext cx="600821" cy="600821"/>
          </a:xfrm>
          <a:prstGeom prst="rect">
            <a:avLst/>
          </a:prstGeom>
        </p:spPr>
      </p:pic>
      <p:pic>
        <p:nvPicPr>
          <p:cNvPr id="8" name="Picture 7" descr="A picture containing text, sign&#10;&#10;AI-generated content may be incorrect.">
            <a:extLst>
              <a:ext uri="{FF2B5EF4-FFF2-40B4-BE49-F238E27FC236}">
                <a16:creationId xmlns:a16="http://schemas.microsoft.com/office/drawing/2014/main" id="{A7C98E18-678D-BA41-B593-F8ACCB452FEA}"/>
              </a:ext>
            </a:extLst>
          </p:cNvPr>
          <p:cNvPicPr>
            <a:picLocks noChangeAspect="1"/>
          </p:cNvPicPr>
          <p:nvPr/>
        </p:nvPicPr>
        <p:blipFill>
          <a:blip r:embed="rId5"/>
          <a:stretch>
            <a:fillRect/>
          </a:stretch>
        </p:blipFill>
        <p:spPr>
          <a:xfrm>
            <a:off x="9625873" y="1465407"/>
            <a:ext cx="1843549" cy="1843549"/>
          </a:xfrm>
          <a:prstGeom prst="rect">
            <a:avLst/>
          </a:prstGeom>
        </p:spPr>
      </p:pic>
      <p:pic>
        <p:nvPicPr>
          <p:cNvPr id="13" name="Picture 12" descr="A clock on a stand&#10;&#10;AI-generated content may be incorrect.">
            <a:extLst>
              <a:ext uri="{FF2B5EF4-FFF2-40B4-BE49-F238E27FC236}">
                <a16:creationId xmlns:a16="http://schemas.microsoft.com/office/drawing/2014/main" id="{70CDA208-66DC-AA1B-A17C-7B22099E8848}"/>
              </a:ext>
            </a:extLst>
          </p:cNvPr>
          <p:cNvPicPr>
            <a:picLocks noChangeAspect="1"/>
          </p:cNvPicPr>
          <p:nvPr/>
        </p:nvPicPr>
        <p:blipFill>
          <a:blip r:embed="rId6"/>
          <a:srcRect b="9692"/>
          <a:stretch/>
        </p:blipFill>
        <p:spPr>
          <a:xfrm>
            <a:off x="5953760" y="1270408"/>
            <a:ext cx="3475839" cy="2354201"/>
          </a:xfrm>
          <a:prstGeom prst="rect">
            <a:avLst/>
          </a:prstGeom>
        </p:spPr>
      </p:pic>
      <p:pic>
        <p:nvPicPr>
          <p:cNvPr id="15" name="Picture 14" descr="A picture containing text, indoor&#10;&#10;AI-generated content may be incorrect.">
            <a:extLst>
              <a:ext uri="{FF2B5EF4-FFF2-40B4-BE49-F238E27FC236}">
                <a16:creationId xmlns:a16="http://schemas.microsoft.com/office/drawing/2014/main" id="{9E2C48E6-CCA0-FF0E-D607-F641B4F53B3D}"/>
              </a:ext>
            </a:extLst>
          </p:cNvPr>
          <p:cNvPicPr>
            <a:picLocks noChangeAspect="1"/>
          </p:cNvPicPr>
          <p:nvPr/>
        </p:nvPicPr>
        <p:blipFill>
          <a:blip r:embed="rId7"/>
          <a:srcRect l="11440" r="5603"/>
          <a:stretch/>
        </p:blipFill>
        <p:spPr>
          <a:xfrm rot="5400000">
            <a:off x="5840862" y="3810058"/>
            <a:ext cx="2354201" cy="2128405"/>
          </a:xfrm>
          <a:prstGeom prst="rect">
            <a:avLst/>
          </a:prstGeom>
        </p:spPr>
      </p:pic>
      <p:pic>
        <p:nvPicPr>
          <p:cNvPr id="17" name="Picture 16" descr="A group of people at an outdoor market&#10;&#10;AI-generated content may be incorrect.">
            <a:extLst>
              <a:ext uri="{FF2B5EF4-FFF2-40B4-BE49-F238E27FC236}">
                <a16:creationId xmlns:a16="http://schemas.microsoft.com/office/drawing/2014/main" id="{AACE92F2-4F0F-1A2D-0186-43FDC4B4EE1A}"/>
              </a:ext>
            </a:extLst>
          </p:cNvPr>
          <p:cNvPicPr>
            <a:picLocks noChangeAspect="1"/>
          </p:cNvPicPr>
          <p:nvPr/>
        </p:nvPicPr>
        <p:blipFill>
          <a:blip r:embed="rId8"/>
          <a:stretch>
            <a:fillRect/>
          </a:stretch>
        </p:blipFill>
        <p:spPr>
          <a:xfrm>
            <a:off x="8155404" y="3697160"/>
            <a:ext cx="3138934" cy="2354201"/>
          </a:xfrm>
          <a:prstGeom prst="rect">
            <a:avLst/>
          </a:prstGeom>
        </p:spPr>
      </p:pic>
      <p:sp>
        <p:nvSpPr>
          <p:cNvPr id="27" name="TextBox 26">
            <a:extLst>
              <a:ext uri="{FF2B5EF4-FFF2-40B4-BE49-F238E27FC236}">
                <a16:creationId xmlns:a16="http://schemas.microsoft.com/office/drawing/2014/main" id="{B044A945-CE16-E515-0E5C-49120F41371B}"/>
              </a:ext>
            </a:extLst>
          </p:cNvPr>
          <p:cNvSpPr txBox="1"/>
          <p:nvPr/>
        </p:nvSpPr>
        <p:spPr>
          <a:xfrm>
            <a:off x="1557216" y="2617760"/>
            <a:ext cx="4059145" cy="584775"/>
          </a:xfrm>
          <a:prstGeom prst="rect">
            <a:avLst/>
          </a:prstGeom>
          <a:noFill/>
        </p:spPr>
        <p:txBody>
          <a:bodyPr wrap="square" rtlCol="0">
            <a:spAutoFit/>
          </a:bodyPr>
          <a:lstStyle/>
          <a:p>
            <a:r>
              <a:rPr lang="en-US" sz="1600" b="1" dirty="0">
                <a:solidFill>
                  <a:srgbClr val="0966AF"/>
                </a:solidFill>
                <a:latin typeface="Helvetica" pitchFamily="2" charset="0"/>
              </a:rPr>
              <a:t>Customer Surveys</a:t>
            </a:r>
            <a:br>
              <a:rPr lang="en-US" sz="1600" b="1" dirty="0">
                <a:solidFill>
                  <a:srgbClr val="0966AF"/>
                </a:solidFill>
                <a:latin typeface="Helvetica" pitchFamily="2" charset="0"/>
              </a:rPr>
            </a:br>
            <a:r>
              <a:rPr lang="en-US" sz="1600" b="1" dirty="0">
                <a:solidFill>
                  <a:srgbClr val="0966AF"/>
                </a:solidFill>
                <a:latin typeface="Helvetica" pitchFamily="2" charset="0"/>
              </a:rPr>
              <a:t>Avg score 4.4</a:t>
            </a:r>
          </a:p>
        </p:txBody>
      </p:sp>
      <p:sp>
        <p:nvSpPr>
          <p:cNvPr id="28" name="Rectangle 27">
            <a:extLst>
              <a:ext uri="{FF2B5EF4-FFF2-40B4-BE49-F238E27FC236}">
                <a16:creationId xmlns:a16="http://schemas.microsoft.com/office/drawing/2014/main" id="{A3235BA0-5B7B-1D69-F5F2-171876F62CD5}"/>
              </a:ext>
            </a:extLst>
          </p:cNvPr>
          <p:cNvSpPr/>
          <p:nvPr/>
        </p:nvSpPr>
        <p:spPr>
          <a:xfrm>
            <a:off x="10442633" y="2743200"/>
            <a:ext cx="230909" cy="110836"/>
          </a:xfrm>
          <a:prstGeom prst="rect">
            <a:avLst/>
          </a:prstGeom>
          <a:solidFill>
            <a:srgbClr val="FDF9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6DBDD0A-5AF7-8E94-3162-B061F8DF664A}"/>
              </a:ext>
            </a:extLst>
          </p:cNvPr>
          <p:cNvSpPr txBox="1"/>
          <p:nvPr/>
        </p:nvSpPr>
        <p:spPr>
          <a:xfrm>
            <a:off x="1557215" y="3366552"/>
            <a:ext cx="4059146" cy="830997"/>
          </a:xfrm>
          <a:prstGeom prst="rect">
            <a:avLst/>
          </a:prstGeom>
          <a:noFill/>
        </p:spPr>
        <p:txBody>
          <a:bodyPr wrap="square" rtlCol="0">
            <a:spAutoFit/>
          </a:bodyPr>
          <a:lstStyle/>
          <a:p>
            <a:r>
              <a:rPr lang="en-US" sz="1600" b="1" dirty="0">
                <a:solidFill>
                  <a:srgbClr val="0966AF"/>
                </a:solidFill>
                <a:latin typeface="Helvetica" pitchFamily="2" charset="0"/>
              </a:rPr>
              <a:t>Engaged in conversation with customers &amp; community members</a:t>
            </a:r>
            <a:br>
              <a:rPr lang="en-US" sz="1400" dirty="0">
                <a:solidFill>
                  <a:srgbClr val="0966AF"/>
                </a:solidFill>
                <a:latin typeface="Helvetica" pitchFamily="2" charset="0"/>
              </a:rPr>
            </a:br>
            <a:endParaRPr lang="en-US" sz="1600" dirty="0">
              <a:solidFill>
                <a:srgbClr val="0966AF"/>
              </a:solidFill>
              <a:latin typeface="Helvetica" pitchFamily="2" charset="0"/>
            </a:endParaRPr>
          </a:p>
        </p:txBody>
      </p:sp>
      <p:sp>
        <p:nvSpPr>
          <p:cNvPr id="36" name="TextBox 35">
            <a:extLst>
              <a:ext uri="{FF2B5EF4-FFF2-40B4-BE49-F238E27FC236}">
                <a16:creationId xmlns:a16="http://schemas.microsoft.com/office/drawing/2014/main" id="{8E11D9C5-16A6-EB38-646F-D7C7CA1FEBF8}"/>
              </a:ext>
            </a:extLst>
          </p:cNvPr>
          <p:cNvSpPr txBox="1"/>
          <p:nvPr/>
        </p:nvSpPr>
        <p:spPr>
          <a:xfrm>
            <a:off x="1530864" y="4043263"/>
            <a:ext cx="3649119" cy="830997"/>
          </a:xfrm>
          <a:prstGeom prst="rect">
            <a:avLst/>
          </a:prstGeom>
          <a:noFill/>
        </p:spPr>
        <p:txBody>
          <a:bodyPr wrap="square" rtlCol="0">
            <a:spAutoFit/>
          </a:bodyPr>
          <a:lstStyle/>
          <a:p>
            <a:r>
              <a:rPr lang="en-US" sz="1600" b="1" dirty="0">
                <a:solidFill>
                  <a:srgbClr val="0966AF"/>
                </a:solidFill>
                <a:latin typeface="Helvetica" pitchFamily="2" charset="0"/>
              </a:rPr>
              <a:t>Promoted programs and </a:t>
            </a:r>
            <a:br>
              <a:rPr lang="en-US" sz="1600" b="1" dirty="0">
                <a:solidFill>
                  <a:srgbClr val="0966AF"/>
                </a:solidFill>
                <a:latin typeface="Helvetica" pitchFamily="2" charset="0"/>
              </a:rPr>
            </a:br>
            <a:r>
              <a:rPr lang="en-US" sz="1600" b="1" dirty="0">
                <a:solidFill>
                  <a:srgbClr val="0966AF"/>
                </a:solidFill>
                <a:latin typeface="Helvetica" pitchFamily="2" charset="0"/>
              </a:rPr>
              <a:t>Wildfire Symposium</a:t>
            </a:r>
            <a:br>
              <a:rPr lang="en-US" sz="1400" dirty="0">
                <a:solidFill>
                  <a:srgbClr val="0966AF"/>
                </a:solidFill>
                <a:latin typeface="Helvetica" pitchFamily="2" charset="0"/>
              </a:rPr>
            </a:br>
            <a:endParaRPr lang="en-US" sz="1600" dirty="0">
              <a:solidFill>
                <a:srgbClr val="0966AF"/>
              </a:solidFill>
              <a:latin typeface="Helvetica" pitchFamily="2" charset="0"/>
            </a:endParaRPr>
          </a:p>
        </p:txBody>
      </p:sp>
      <p:pic>
        <p:nvPicPr>
          <p:cNvPr id="37" name="Graphic 36" descr="Megaphone with solid fill">
            <a:extLst>
              <a:ext uri="{FF2B5EF4-FFF2-40B4-BE49-F238E27FC236}">
                <a16:creationId xmlns:a16="http://schemas.microsoft.com/office/drawing/2014/main" id="{94CFF946-BB77-8102-E5C9-F9A5FFB637C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8679" y="4043263"/>
            <a:ext cx="489864" cy="489864"/>
          </a:xfrm>
          <a:prstGeom prst="rect">
            <a:avLst/>
          </a:prstGeom>
        </p:spPr>
      </p:pic>
      <p:pic>
        <p:nvPicPr>
          <p:cNvPr id="39" name="Graphic 38" descr="Speech with solid fill">
            <a:extLst>
              <a:ext uri="{FF2B5EF4-FFF2-40B4-BE49-F238E27FC236}">
                <a16:creationId xmlns:a16="http://schemas.microsoft.com/office/drawing/2014/main" id="{BD8D2B65-A690-0E27-7C97-A73952CF6C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1273" y="3320082"/>
            <a:ext cx="539188" cy="539188"/>
          </a:xfrm>
          <a:prstGeom prst="rect">
            <a:avLst/>
          </a:prstGeom>
        </p:spPr>
      </p:pic>
      <p:grpSp>
        <p:nvGrpSpPr>
          <p:cNvPr id="43" name="Group 42">
            <a:extLst>
              <a:ext uri="{FF2B5EF4-FFF2-40B4-BE49-F238E27FC236}">
                <a16:creationId xmlns:a16="http://schemas.microsoft.com/office/drawing/2014/main" id="{E0803DCA-C181-9BA7-127A-204175142800}"/>
              </a:ext>
            </a:extLst>
          </p:cNvPr>
          <p:cNvGrpSpPr/>
          <p:nvPr/>
        </p:nvGrpSpPr>
        <p:grpSpPr>
          <a:xfrm>
            <a:off x="773137" y="2585456"/>
            <a:ext cx="587805" cy="587805"/>
            <a:chOff x="773137" y="2585456"/>
            <a:chExt cx="587805" cy="587805"/>
          </a:xfrm>
        </p:grpSpPr>
        <p:sp>
          <p:nvSpPr>
            <p:cNvPr id="41" name="Oval 40">
              <a:extLst>
                <a:ext uri="{FF2B5EF4-FFF2-40B4-BE49-F238E27FC236}">
                  <a16:creationId xmlns:a16="http://schemas.microsoft.com/office/drawing/2014/main" id="{71C59834-4516-167C-CF4F-F01146B76F83}"/>
                </a:ext>
              </a:extLst>
            </p:cNvPr>
            <p:cNvSpPr/>
            <p:nvPr/>
          </p:nvSpPr>
          <p:spPr>
            <a:xfrm>
              <a:off x="773137" y="2585456"/>
              <a:ext cx="587805" cy="587805"/>
            </a:xfrm>
            <a:prstGeom prst="ellipse">
              <a:avLst/>
            </a:prstGeom>
            <a:solidFill>
              <a:srgbClr val="8FC740">
                <a:alpha val="8601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9F6DFFAC-9DEC-8D96-74B8-583A2D7A6D89}"/>
                </a:ext>
              </a:extLst>
            </p:cNvPr>
            <p:cNvSpPr/>
            <p:nvPr/>
          </p:nvSpPr>
          <p:spPr>
            <a:xfrm>
              <a:off x="838340" y="2650659"/>
              <a:ext cx="457397" cy="45739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_</a:t>
              </a:r>
            </a:p>
          </p:txBody>
        </p:sp>
      </p:grpSp>
      <p:sp>
        <p:nvSpPr>
          <p:cNvPr id="40" name="TextBox 39">
            <a:extLst>
              <a:ext uri="{FF2B5EF4-FFF2-40B4-BE49-F238E27FC236}">
                <a16:creationId xmlns:a16="http://schemas.microsoft.com/office/drawing/2014/main" id="{09D5E971-CD72-78B3-2CDC-EF935DD943C9}"/>
              </a:ext>
            </a:extLst>
          </p:cNvPr>
          <p:cNvSpPr txBox="1"/>
          <p:nvPr/>
        </p:nvSpPr>
        <p:spPr>
          <a:xfrm>
            <a:off x="603212" y="2677169"/>
            <a:ext cx="927652" cy="430887"/>
          </a:xfrm>
          <a:prstGeom prst="rect">
            <a:avLst/>
          </a:prstGeom>
          <a:noFill/>
        </p:spPr>
        <p:txBody>
          <a:bodyPr wrap="square" rtlCol="0">
            <a:spAutoFit/>
          </a:bodyPr>
          <a:lstStyle/>
          <a:p>
            <a:pPr algn="ctr"/>
            <a:r>
              <a:rPr lang="en-US" sz="2200" b="1" dirty="0">
                <a:solidFill>
                  <a:srgbClr val="1B2E5C"/>
                </a:solidFill>
                <a:latin typeface="Helvetica" pitchFamily="2" charset="0"/>
              </a:rPr>
              <a:t>22</a:t>
            </a:r>
          </a:p>
        </p:txBody>
      </p:sp>
      <p:sp>
        <p:nvSpPr>
          <p:cNvPr id="44" name="TextBox 43">
            <a:extLst>
              <a:ext uri="{FF2B5EF4-FFF2-40B4-BE49-F238E27FC236}">
                <a16:creationId xmlns:a16="http://schemas.microsoft.com/office/drawing/2014/main" id="{74EBEF8F-E82D-FD13-A676-EE33B1813E5D}"/>
              </a:ext>
            </a:extLst>
          </p:cNvPr>
          <p:cNvSpPr txBox="1"/>
          <p:nvPr/>
        </p:nvSpPr>
        <p:spPr>
          <a:xfrm>
            <a:off x="1530864" y="4741576"/>
            <a:ext cx="3649119" cy="1077218"/>
          </a:xfrm>
          <a:prstGeom prst="rect">
            <a:avLst/>
          </a:prstGeom>
          <a:noFill/>
        </p:spPr>
        <p:txBody>
          <a:bodyPr wrap="square" rtlCol="0">
            <a:spAutoFit/>
          </a:bodyPr>
          <a:lstStyle/>
          <a:p>
            <a:r>
              <a:rPr lang="en-US" sz="1600" b="1" dirty="0">
                <a:solidFill>
                  <a:srgbClr val="0966AF"/>
                </a:solidFill>
                <a:latin typeface="Helvetica" pitchFamily="2" charset="0"/>
              </a:rPr>
              <a:t>Launched the Volunteer Program for high school students to earn community service hours</a:t>
            </a:r>
            <a:br>
              <a:rPr lang="en-US" sz="1400" dirty="0">
                <a:solidFill>
                  <a:srgbClr val="0966AF"/>
                </a:solidFill>
                <a:latin typeface="Helvetica" pitchFamily="2" charset="0"/>
              </a:rPr>
            </a:br>
            <a:endParaRPr lang="en-US" sz="1600" dirty="0">
              <a:solidFill>
                <a:srgbClr val="0966AF"/>
              </a:solidFill>
              <a:latin typeface="Helvetica" pitchFamily="2" charset="0"/>
            </a:endParaRPr>
          </a:p>
        </p:txBody>
      </p:sp>
      <p:pic>
        <p:nvPicPr>
          <p:cNvPr id="46" name="Graphic 45" descr="School boy with solid fill">
            <a:extLst>
              <a:ext uri="{FF2B5EF4-FFF2-40B4-BE49-F238E27FC236}">
                <a16:creationId xmlns:a16="http://schemas.microsoft.com/office/drawing/2014/main" id="{60F29EF8-267E-F934-B9F8-2AB093E286A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3137" y="4743622"/>
            <a:ext cx="587805" cy="587805"/>
          </a:xfrm>
          <a:prstGeom prst="rect">
            <a:avLst/>
          </a:prstGeom>
        </p:spPr>
      </p:pic>
      <p:sp>
        <p:nvSpPr>
          <p:cNvPr id="47" name="Rectangle 46">
            <a:extLst>
              <a:ext uri="{FF2B5EF4-FFF2-40B4-BE49-F238E27FC236}">
                <a16:creationId xmlns:a16="http://schemas.microsoft.com/office/drawing/2014/main" id="{56352B6C-5116-FEB2-7A44-14AE00D216E3}"/>
              </a:ext>
            </a:extLst>
          </p:cNvPr>
          <p:cNvSpPr/>
          <p:nvPr/>
        </p:nvSpPr>
        <p:spPr>
          <a:xfrm>
            <a:off x="10328303" y="1899478"/>
            <a:ext cx="401540" cy="79668"/>
          </a:xfrm>
          <a:prstGeom prst="rect">
            <a:avLst/>
          </a:prstGeom>
          <a:solidFill>
            <a:srgbClr val="FDF9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8399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CEC93-C453-AE8F-4322-4827B8ADE81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770C247-F182-5373-0556-3A5E72C03512}"/>
              </a:ext>
            </a:extLst>
          </p:cNvPr>
          <p:cNvPicPr>
            <a:picLocks noGrp="1" noRot="1" noChangeAspect="1" noMove="1" noResize="1" noEditPoints="1" noAdjustHandles="1" noChangeArrowheads="1" noChangeShapeType="1" noCrop="1"/>
          </p:cNvPicPr>
          <p:nvPr/>
        </p:nvPicPr>
        <p:blipFill>
          <a:blip r:embed="rId3"/>
          <a:srcRect/>
          <a:stretch/>
        </p:blipFill>
        <p:spPr>
          <a:xfrm>
            <a:off x="3366495" y="1258676"/>
            <a:ext cx="8385158" cy="5446571"/>
          </a:xfrm>
          <a:prstGeom prst="rect">
            <a:avLst/>
          </a:prstGeom>
        </p:spPr>
      </p:pic>
      <p:sp>
        <p:nvSpPr>
          <p:cNvPr id="2" name="Title 1">
            <a:extLst>
              <a:ext uri="{FF2B5EF4-FFF2-40B4-BE49-F238E27FC236}">
                <a16:creationId xmlns:a16="http://schemas.microsoft.com/office/drawing/2014/main" id="{B9E8D73F-9DA3-AA0C-2860-9F4C3EB547FD}"/>
              </a:ext>
            </a:extLst>
          </p:cNvPr>
          <p:cNvSpPr>
            <a:spLocks noGrp="1"/>
          </p:cNvSpPr>
          <p:nvPr>
            <p:ph type="title"/>
          </p:nvPr>
        </p:nvSpPr>
        <p:spPr>
          <a:xfrm>
            <a:off x="3130018" y="188718"/>
            <a:ext cx="8155451" cy="709913"/>
          </a:xfrm>
        </p:spPr>
        <p:txBody>
          <a:bodyPr>
            <a:normAutofit fontScale="90000"/>
          </a:bodyPr>
          <a:lstStyle/>
          <a:p>
            <a:r>
              <a:rPr lang="en-US" dirty="0"/>
              <a:t>2025 Avocado Festival by the Numbers </a:t>
            </a:r>
          </a:p>
        </p:txBody>
      </p:sp>
      <p:pic>
        <p:nvPicPr>
          <p:cNvPr id="4" name="Graphic 3" descr="Avocado with solid fill">
            <a:extLst>
              <a:ext uri="{FF2B5EF4-FFF2-40B4-BE49-F238E27FC236}">
                <a16:creationId xmlns:a16="http://schemas.microsoft.com/office/drawing/2014/main" id="{160DF1A6-E72A-126B-788A-C01FE55ECB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52519" y="4739304"/>
            <a:ext cx="600821" cy="600821"/>
          </a:xfrm>
          <a:prstGeom prst="rect">
            <a:avLst/>
          </a:prstGeom>
        </p:spPr>
      </p:pic>
      <p:sp>
        <p:nvSpPr>
          <p:cNvPr id="22" name="TextBox 21">
            <a:extLst>
              <a:ext uri="{FF2B5EF4-FFF2-40B4-BE49-F238E27FC236}">
                <a16:creationId xmlns:a16="http://schemas.microsoft.com/office/drawing/2014/main" id="{7A262780-7966-BDE8-DE09-BD6D514BA259}"/>
              </a:ext>
            </a:extLst>
          </p:cNvPr>
          <p:cNvSpPr txBox="1"/>
          <p:nvPr/>
        </p:nvSpPr>
        <p:spPr>
          <a:xfrm>
            <a:off x="633797" y="2743200"/>
            <a:ext cx="1762831" cy="3354765"/>
          </a:xfrm>
          <a:prstGeom prst="rect">
            <a:avLst/>
          </a:prstGeom>
          <a:noFill/>
        </p:spPr>
        <p:txBody>
          <a:bodyPr wrap="square" rtlCol="0">
            <a:spAutoFit/>
          </a:bodyPr>
          <a:lstStyle/>
          <a:p>
            <a:r>
              <a:rPr lang="en-US" sz="2800" b="1" dirty="0">
                <a:solidFill>
                  <a:schemeClr val="bg1"/>
                </a:solidFill>
                <a:latin typeface="Helvetica" pitchFamily="2" charset="0"/>
              </a:rPr>
              <a:t>$3,900  </a:t>
            </a:r>
            <a:br>
              <a:rPr lang="en-US" sz="1600" b="1" dirty="0">
                <a:solidFill>
                  <a:schemeClr val="bg1"/>
                </a:solidFill>
                <a:latin typeface="Helvetica" pitchFamily="2" charset="0"/>
              </a:rPr>
            </a:br>
            <a:r>
              <a:rPr lang="en-US" sz="1600" b="1" dirty="0">
                <a:solidFill>
                  <a:schemeClr val="bg1"/>
                </a:solidFill>
                <a:latin typeface="Helvetica" pitchFamily="2" charset="0"/>
              </a:rPr>
              <a:t>Total </a:t>
            </a:r>
            <a:r>
              <a:rPr lang="en-US" sz="1400" b="1" dirty="0">
                <a:solidFill>
                  <a:schemeClr val="bg1"/>
                </a:solidFill>
                <a:latin typeface="Helvetica" pitchFamily="2" charset="0"/>
              </a:rPr>
              <a:t>Event Supplies </a:t>
            </a:r>
          </a:p>
          <a:p>
            <a:br>
              <a:rPr lang="en-US" sz="1400" dirty="0">
                <a:solidFill>
                  <a:schemeClr val="bg1"/>
                </a:solidFill>
                <a:latin typeface="Helvetica" pitchFamily="2" charset="0"/>
              </a:rPr>
            </a:br>
            <a:r>
              <a:rPr lang="en-US" sz="1400" dirty="0">
                <a:solidFill>
                  <a:schemeClr val="bg1"/>
                </a:solidFill>
                <a:latin typeface="Helvetica" pitchFamily="2" charset="0"/>
              </a:rPr>
              <a:t>Promotional Items and Event Supplies</a:t>
            </a:r>
            <a:br>
              <a:rPr lang="en-US" sz="1400" dirty="0">
                <a:solidFill>
                  <a:schemeClr val="bg1"/>
                </a:solidFill>
                <a:latin typeface="Helvetica" pitchFamily="2" charset="0"/>
              </a:rPr>
            </a:br>
            <a:br>
              <a:rPr lang="en-US" sz="1400" dirty="0">
                <a:solidFill>
                  <a:schemeClr val="bg1"/>
                </a:solidFill>
                <a:latin typeface="Helvetica" pitchFamily="2" charset="0"/>
              </a:rPr>
            </a:br>
            <a:r>
              <a:rPr lang="en-US" sz="1400" dirty="0">
                <a:solidFill>
                  <a:schemeClr val="bg1"/>
                </a:solidFill>
                <a:latin typeface="Helvetica" pitchFamily="2" charset="0"/>
              </a:rPr>
              <a:t>Printing Services</a:t>
            </a:r>
            <a:br>
              <a:rPr lang="en-US" sz="1400" b="1" dirty="0">
                <a:solidFill>
                  <a:schemeClr val="bg1"/>
                </a:solidFill>
                <a:latin typeface="Helvetica" pitchFamily="2" charset="0"/>
              </a:rPr>
            </a:br>
            <a:br>
              <a:rPr lang="en-US" sz="1400" b="1" dirty="0">
                <a:solidFill>
                  <a:schemeClr val="bg1"/>
                </a:solidFill>
                <a:latin typeface="Helvetica" pitchFamily="2" charset="0"/>
              </a:rPr>
            </a:br>
            <a:r>
              <a:rPr lang="en-US" sz="1400" dirty="0">
                <a:solidFill>
                  <a:schemeClr val="bg1"/>
                </a:solidFill>
                <a:latin typeface="Helvetica" pitchFamily="2" charset="0"/>
              </a:rPr>
              <a:t>Booth Rental to Fallbrook Chamber</a:t>
            </a:r>
          </a:p>
          <a:p>
            <a:br>
              <a:rPr lang="en-US" sz="1400" dirty="0">
                <a:solidFill>
                  <a:schemeClr val="bg1"/>
                </a:solidFill>
                <a:latin typeface="Helvetica" pitchFamily="2" charset="0"/>
              </a:rPr>
            </a:br>
            <a:r>
              <a:rPr lang="en-US" sz="1400" dirty="0">
                <a:solidFill>
                  <a:schemeClr val="bg1"/>
                </a:solidFill>
                <a:latin typeface="Helvetica" pitchFamily="2" charset="0"/>
              </a:rPr>
              <a:t>Annual Chamber Membership Fee</a:t>
            </a:r>
          </a:p>
        </p:txBody>
      </p:sp>
      <p:sp>
        <p:nvSpPr>
          <p:cNvPr id="24" name="TextBox 23">
            <a:extLst>
              <a:ext uri="{FF2B5EF4-FFF2-40B4-BE49-F238E27FC236}">
                <a16:creationId xmlns:a16="http://schemas.microsoft.com/office/drawing/2014/main" id="{69703975-092B-86D0-96CB-EF6A677EDF11}"/>
              </a:ext>
            </a:extLst>
          </p:cNvPr>
          <p:cNvSpPr txBox="1"/>
          <p:nvPr/>
        </p:nvSpPr>
        <p:spPr>
          <a:xfrm>
            <a:off x="6991089" y="5624815"/>
            <a:ext cx="1828590" cy="338554"/>
          </a:xfrm>
          <a:prstGeom prst="rect">
            <a:avLst/>
          </a:prstGeom>
          <a:noFill/>
        </p:spPr>
        <p:txBody>
          <a:bodyPr wrap="square" rtlCol="0">
            <a:spAutoFit/>
          </a:bodyPr>
          <a:lstStyle/>
          <a:p>
            <a:r>
              <a:rPr lang="en-US" sz="1600" b="1" dirty="0">
                <a:solidFill>
                  <a:srgbClr val="0966AF"/>
                </a:solidFill>
                <a:latin typeface="Helvetica" pitchFamily="2" charset="0"/>
              </a:rPr>
              <a:t>8   </a:t>
            </a:r>
            <a:r>
              <a:rPr lang="en-US" sz="1400" dirty="0">
                <a:solidFill>
                  <a:srgbClr val="0966AF"/>
                </a:solidFill>
                <a:latin typeface="Helvetica" pitchFamily="2" charset="0"/>
              </a:rPr>
              <a:t>Staff Members </a:t>
            </a:r>
            <a:endParaRPr lang="en-US" sz="1600" dirty="0">
              <a:solidFill>
                <a:srgbClr val="0966AF"/>
              </a:solidFill>
              <a:latin typeface="Helvetica" pitchFamily="2" charset="0"/>
            </a:endParaRPr>
          </a:p>
        </p:txBody>
      </p:sp>
      <p:sp>
        <p:nvSpPr>
          <p:cNvPr id="25" name="TextBox 24">
            <a:extLst>
              <a:ext uri="{FF2B5EF4-FFF2-40B4-BE49-F238E27FC236}">
                <a16:creationId xmlns:a16="http://schemas.microsoft.com/office/drawing/2014/main" id="{C561EB91-512F-76BF-3CD2-69213ED648DB}"/>
              </a:ext>
            </a:extLst>
          </p:cNvPr>
          <p:cNvSpPr txBox="1"/>
          <p:nvPr/>
        </p:nvSpPr>
        <p:spPr>
          <a:xfrm>
            <a:off x="6991089" y="6012613"/>
            <a:ext cx="2351105" cy="338554"/>
          </a:xfrm>
          <a:prstGeom prst="rect">
            <a:avLst/>
          </a:prstGeom>
          <a:noFill/>
        </p:spPr>
        <p:txBody>
          <a:bodyPr wrap="square" rtlCol="0">
            <a:spAutoFit/>
          </a:bodyPr>
          <a:lstStyle/>
          <a:p>
            <a:r>
              <a:rPr lang="en-US" sz="1600" b="1" dirty="0">
                <a:solidFill>
                  <a:srgbClr val="0966AF"/>
                </a:solidFill>
                <a:latin typeface="Helvetica" pitchFamily="2" charset="0"/>
              </a:rPr>
              <a:t>5   </a:t>
            </a:r>
            <a:r>
              <a:rPr lang="en-US" sz="1400" dirty="0">
                <a:solidFill>
                  <a:srgbClr val="0966AF"/>
                </a:solidFill>
                <a:latin typeface="Helvetica" pitchFamily="2" charset="0"/>
              </a:rPr>
              <a:t>High School Volunteers</a:t>
            </a:r>
            <a:endParaRPr lang="en-US" sz="1600" dirty="0">
              <a:solidFill>
                <a:srgbClr val="0966AF"/>
              </a:solidFill>
              <a:latin typeface="Helvetica" pitchFamily="2" charset="0"/>
            </a:endParaRPr>
          </a:p>
        </p:txBody>
      </p:sp>
      <p:sp>
        <p:nvSpPr>
          <p:cNvPr id="26" name="TextBox 25">
            <a:extLst>
              <a:ext uri="{FF2B5EF4-FFF2-40B4-BE49-F238E27FC236}">
                <a16:creationId xmlns:a16="http://schemas.microsoft.com/office/drawing/2014/main" id="{38F4EE38-C319-97EC-3936-1713943988DC}"/>
              </a:ext>
            </a:extLst>
          </p:cNvPr>
          <p:cNvSpPr txBox="1"/>
          <p:nvPr/>
        </p:nvSpPr>
        <p:spPr>
          <a:xfrm>
            <a:off x="6569719" y="1852586"/>
            <a:ext cx="2010079" cy="646331"/>
          </a:xfrm>
          <a:prstGeom prst="rect">
            <a:avLst/>
          </a:prstGeom>
          <a:noFill/>
        </p:spPr>
        <p:txBody>
          <a:bodyPr wrap="square" rtlCol="0">
            <a:spAutoFit/>
          </a:bodyPr>
          <a:lstStyle/>
          <a:p>
            <a:r>
              <a:rPr lang="en-US" dirty="0">
                <a:solidFill>
                  <a:srgbClr val="0966AF"/>
                </a:solidFill>
                <a:latin typeface="Helvetica" pitchFamily="2" charset="0"/>
              </a:rPr>
              <a:t>Event Prep &amp; Planning Hours</a:t>
            </a:r>
          </a:p>
        </p:txBody>
      </p:sp>
      <p:sp>
        <p:nvSpPr>
          <p:cNvPr id="28" name="Rectangle 27">
            <a:extLst>
              <a:ext uri="{FF2B5EF4-FFF2-40B4-BE49-F238E27FC236}">
                <a16:creationId xmlns:a16="http://schemas.microsoft.com/office/drawing/2014/main" id="{D49742BC-6765-BFCD-8A4F-EE2AB6354462}"/>
              </a:ext>
            </a:extLst>
          </p:cNvPr>
          <p:cNvSpPr/>
          <p:nvPr/>
        </p:nvSpPr>
        <p:spPr>
          <a:xfrm>
            <a:off x="10178473" y="2743200"/>
            <a:ext cx="230909" cy="110836"/>
          </a:xfrm>
          <a:prstGeom prst="rect">
            <a:avLst/>
          </a:prstGeom>
          <a:solidFill>
            <a:srgbClr val="FDF9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1879A73-7BC3-ED80-A3DD-78B918C235E4}"/>
              </a:ext>
            </a:extLst>
          </p:cNvPr>
          <p:cNvSpPr txBox="1"/>
          <p:nvPr/>
        </p:nvSpPr>
        <p:spPr>
          <a:xfrm>
            <a:off x="4910955" y="2520734"/>
            <a:ext cx="1515009" cy="646331"/>
          </a:xfrm>
          <a:prstGeom prst="rect">
            <a:avLst/>
          </a:prstGeom>
          <a:noFill/>
        </p:spPr>
        <p:txBody>
          <a:bodyPr wrap="square" rtlCol="0">
            <a:spAutoFit/>
          </a:bodyPr>
          <a:lstStyle/>
          <a:p>
            <a:r>
              <a:rPr lang="en-US" dirty="0">
                <a:solidFill>
                  <a:srgbClr val="0966AF"/>
                </a:solidFill>
                <a:latin typeface="Helvetica" pitchFamily="2" charset="0"/>
              </a:rPr>
              <a:t>Staff Event Hours</a:t>
            </a:r>
          </a:p>
        </p:txBody>
      </p:sp>
      <p:sp>
        <p:nvSpPr>
          <p:cNvPr id="16" name="TextBox 15">
            <a:extLst>
              <a:ext uri="{FF2B5EF4-FFF2-40B4-BE49-F238E27FC236}">
                <a16:creationId xmlns:a16="http://schemas.microsoft.com/office/drawing/2014/main" id="{652AC59E-CF7D-EA1A-F5FC-4BDB83D0B0BB}"/>
              </a:ext>
            </a:extLst>
          </p:cNvPr>
          <p:cNvSpPr txBox="1"/>
          <p:nvPr/>
        </p:nvSpPr>
        <p:spPr>
          <a:xfrm>
            <a:off x="9714867" y="3195926"/>
            <a:ext cx="986641" cy="646331"/>
          </a:xfrm>
          <a:prstGeom prst="rect">
            <a:avLst/>
          </a:prstGeom>
          <a:noFill/>
        </p:spPr>
        <p:txBody>
          <a:bodyPr wrap="square" rtlCol="0">
            <a:spAutoFit/>
          </a:bodyPr>
          <a:lstStyle/>
          <a:p>
            <a:r>
              <a:rPr lang="en-US" dirty="0">
                <a:solidFill>
                  <a:srgbClr val="0966AF"/>
                </a:solidFill>
                <a:latin typeface="Helvetica" pitchFamily="2" charset="0"/>
              </a:rPr>
              <a:t>Booth Visitors</a:t>
            </a:r>
          </a:p>
        </p:txBody>
      </p:sp>
      <p:sp>
        <p:nvSpPr>
          <p:cNvPr id="19" name="TextBox 18">
            <a:extLst>
              <a:ext uri="{FF2B5EF4-FFF2-40B4-BE49-F238E27FC236}">
                <a16:creationId xmlns:a16="http://schemas.microsoft.com/office/drawing/2014/main" id="{02850ED4-7B09-3991-7A31-3D186EAF61DF}"/>
              </a:ext>
            </a:extLst>
          </p:cNvPr>
          <p:cNvSpPr txBox="1"/>
          <p:nvPr/>
        </p:nvSpPr>
        <p:spPr>
          <a:xfrm>
            <a:off x="9260114" y="5438868"/>
            <a:ext cx="1515009" cy="369332"/>
          </a:xfrm>
          <a:prstGeom prst="rect">
            <a:avLst/>
          </a:prstGeom>
          <a:noFill/>
        </p:spPr>
        <p:txBody>
          <a:bodyPr wrap="square" rtlCol="0">
            <a:spAutoFit/>
          </a:bodyPr>
          <a:lstStyle/>
          <a:p>
            <a:r>
              <a:rPr lang="en-US" dirty="0">
                <a:solidFill>
                  <a:srgbClr val="0966AF"/>
                </a:solidFill>
                <a:latin typeface="Helvetica" pitchFamily="2" charset="0"/>
              </a:rPr>
              <a:t>Promo Items</a:t>
            </a:r>
          </a:p>
        </p:txBody>
      </p:sp>
      <p:sp>
        <p:nvSpPr>
          <p:cNvPr id="30" name="TextBox 29">
            <a:extLst>
              <a:ext uri="{FF2B5EF4-FFF2-40B4-BE49-F238E27FC236}">
                <a16:creationId xmlns:a16="http://schemas.microsoft.com/office/drawing/2014/main" id="{6626444A-7E8C-294F-ED2F-35D449B6CDF7}"/>
              </a:ext>
            </a:extLst>
          </p:cNvPr>
          <p:cNvSpPr txBox="1"/>
          <p:nvPr/>
        </p:nvSpPr>
        <p:spPr>
          <a:xfrm>
            <a:off x="3279173" y="4054185"/>
            <a:ext cx="1515009" cy="646331"/>
          </a:xfrm>
          <a:prstGeom prst="rect">
            <a:avLst/>
          </a:prstGeom>
          <a:noFill/>
        </p:spPr>
        <p:txBody>
          <a:bodyPr wrap="square" rtlCol="0">
            <a:spAutoFit/>
          </a:bodyPr>
          <a:lstStyle/>
          <a:p>
            <a:r>
              <a:rPr lang="en-US" dirty="0">
                <a:solidFill>
                  <a:srgbClr val="0966AF"/>
                </a:solidFill>
                <a:latin typeface="Helvetica" pitchFamily="2" charset="0"/>
              </a:rPr>
              <a:t>Volunteer</a:t>
            </a:r>
            <a:br>
              <a:rPr lang="en-US" dirty="0">
                <a:solidFill>
                  <a:srgbClr val="0966AF"/>
                </a:solidFill>
                <a:latin typeface="Helvetica" pitchFamily="2" charset="0"/>
              </a:rPr>
            </a:br>
            <a:r>
              <a:rPr lang="en-US" dirty="0">
                <a:solidFill>
                  <a:srgbClr val="0966AF"/>
                </a:solidFill>
                <a:latin typeface="Helvetica" pitchFamily="2" charset="0"/>
              </a:rPr>
              <a:t>Hours</a:t>
            </a:r>
          </a:p>
        </p:txBody>
      </p:sp>
      <p:pic>
        <p:nvPicPr>
          <p:cNvPr id="32" name="Graphic 31" descr="Woman with kid with solid fill">
            <a:extLst>
              <a:ext uri="{FF2B5EF4-FFF2-40B4-BE49-F238E27FC236}">
                <a16:creationId xmlns:a16="http://schemas.microsoft.com/office/drawing/2014/main" id="{69CB8A5C-C8D5-FE79-2BC5-3BE9FA81F0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45538" y="2538745"/>
            <a:ext cx="671444" cy="671444"/>
          </a:xfrm>
          <a:prstGeom prst="rect">
            <a:avLst/>
          </a:prstGeom>
        </p:spPr>
      </p:pic>
      <p:pic>
        <p:nvPicPr>
          <p:cNvPr id="34" name="Graphic 33" descr="Circus Tent with solid fill">
            <a:extLst>
              <a:ext uri="{FF2B5EF4-FFF2-40B4-BE49-F238E27FC236}">
                <a16:creationId xmlns:a16="http://schemas.microsoft.com/office/drawing/2014/main" id="{C13CE5FC-4E46-18C2-EF93-732584897A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40584" y="1963006"/>
            <a:ext cx="557728" cy="557728"/>
          </a:xfrm>
          <a:prstGeom prst="rect">
            <a:avLst/>
          </a:prstGeom>
        </p:spPr>
      </p:pic>
      <p:pic>
        <p:nvPicPr>
          <p:cNvPr id="36" name="Graphic 35" descr="Checklist with solid fill">
            <a:extLst>
              <a:ext uri="{FF2B5EF4-FFF2-40B4-BE49-F238E27FC236}">
                <a16:creationId xmlns:a16="http://schemas.microsoft.com/office/drawing/2014/main" id="{14A54E01-E67E-E8AB-722C-3A80BAD6035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69719" y="1347848"/>
            <a:ext cx="522279" cy="522279"/>
          </a:xfrm>
          <a:prstGeom prst="rect">
            <a:avLst/>
          </a:prstGeom>
        </p:spPr>
      </p:pic>
      <p:pic>
        <p:nvPicPr>
          <p:cNvPr id="38" name="Graphic 37" descr="Cheers with solid fill">
            <a:extLst>
              <a:ext uri="{FF2B5EF4-FFF2-40B4-BE49-F238E27FC236}">
                <a16:creationId xmlns:a16="http://schemas.microsoft.com/office/drawing/2014/main" id="{F94EE37D-9848-0BFF-671B-4A9FBD640D6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785854" y="4105462"/>
            <a:ext cx="521650" cy="521650"/>
          </a:xfrm>
          <a:prstGeom prst="rect">
            <a:avLst/>
          </a:prstGeom>
        </p:spPr>
      </p:pic>
      <p:pic>
        <p:nvPicPr>
          <p:cNvPr id="39" name="Graphic 38" descr="Arrow: Slight curve with solid fill">
            <a:extLst>
              <a:ext uri="{FF2B5EF4-FFF2-40B4-BE49-F238E27FC236}">
                <a16:creationId xmlns:a16="http://schemas.microsoft.com/office/drawing/2014/main" id="{B239C020-E6C3-BAB1-B073-1E44463A326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34434" y="3813451"/>
            <a:ext cx="337020" cy="337020"/>
          </a:xfrm>
          <a:prstGeom prst="rect">
            <a:avLst/>
          </a:prstGeom>
        </p:spPr>
      </p:pic>
      <p:pic>
        <p:nvPicPr>
          <p:cNvPr id="40" name="Graphic 39" descr="Arrow: Slight curve with solid fill">
            <a:extLst>
              <a:ext uri="{FF2B5EF4-FFF2-40B4-BE49-F238E27FC236}">
                <a16:creationId xmlns:a16="http://schemas.microsoft.com/office/drawing/2014/main" id="{A4144CA2-A921-A66E-CD90-47B92FCF9FB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12783" y="5497838"/>
            <a:ext cx="337020" cy="337020"/>
          </a:xfrm>
          <a:prstGeom prst="rect">
            <a:avLst/>
          </a:prstGeom>
        </p:spPr>
      </p:pic>
      <p:pic>
        <p:nvPicPr>
          <p:cNvPr id="41" name="Graphic 40" descr="Arrow: Slight curve with solid fill">
            <a:extLst>
              <a:ext uri="{FF2B5EF4-FFF2-40B4-BE49-F238E27FC236}">
                <a16:creationId xmlns:a16="http://schemas.microsoft.com/office/drawing/2014/main" id="{64324886-CE0D-E770-E247-0650E4202E9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12783" y="4881119"/>
            <a:ext cx="337020" cy="337020"/>
          </a:xfrm>
          <a:prstGeom prst="rect">
            <a:avLst/>
          </a:prstGeom>
        </p:spPr>
      </p:pic>
      <p:pic>
        <p:nvPicPr>
          <p:cNvPr id="42" name="Graphic 41" descr="Arrow: Slight curve with solid fill">
            <a:extLst>
              <a:ext uri="{FF2B5EF4-FFF2-40B4-BE49-F238E27FC236}">
                <a16:creationId xmlns:a16="http://schemas.microsoft.com/office/drawing/2014/main" id="{5D992E4B-4109-9909-E6EF-87EE2AFF88F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04780" y="4458602"/>
            <a:ext cx="337020" cy="337020"/>
          </a:xfrm>
          <a:prstGeom prst="rect">
            <a:avLst/>
          </a:prstGeom>
        </p:spPr>
      </p:pic>
      <p:grpSp>
        <p:nvGrpSpPr>
          <p:cNvPr id="43" name="Group 42">
            <a:extLst>
              <a:ext uri="{FF2B5EF4-FFF2-40B4-BE49-F238E27FC236}">
                <a16:creationId xmlns:a16="http://schemas.microsoft.com/office/drawing/2014/main" id="{DA0B02D1-2DCA-6364-A0C1-9EFB10FCFD80}"/>
              </a:ext>
            </a:extLst>
          </p:cNvPr>
          <p:cNvGrpSpPr/>
          <p:nvPr/>
        </p:nvGrpSpPr>
        <p:grpSpPr>
          <a:xfrm>
            <a:off x="3392276" y="3104878"/>
            <a:ext cx="910250" cy="910250"/>
            <a:chOff x="773137" y="2585456"/>
            <a:chExt cx="587805" cy="587805"/>
          </a:xfrm>
        </p:grpSpPr>
        <p:sp>
          <p:nvSpPr>
            <p:cNvPr id="44" name="Oval 43">
              <a:extLst>
                <a:ext uri="{FF2B5EF4-FFF2-40B4-BE49-F238E27FC236}">
                  <a16:creationId xmlns:a16="http://schemas.microsoft.com/office/drawing/2014/main" id="{3249AFC5-1B8F-D16B-A675-C760B8B45FB3}"/>
                </a:ext>
              </a:extLst>
            </p:cNvPr>
            <p:cNvSpPr/>
            <p:nvPr/>
          </p:nvSpPr>
          <p:spPr>
            <a:xfrm>
              <a:off x="773137" y="2585456"/>
              <a:ext cx="587805" cy="587805"/>
            </a:xfrm>
            <a:prstGeom prst="ellipse">
              <a:avLst/>
            </a:prstGeom>
            <a:solidFill>
              <a:srgbClr val="8FC740">
                <a:alpha val="8601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FB2F8F1-0A4C-A432-410C-534421480E96}"/>
                </a:ext>
              </a:extLst>
            </p:cNvPr>
            <p:cNvSpPr/>
            <p:nvPr/>
          </p:nvSpPr>
          <p:spPr>
            <a:xfrm>
              <a:off x="838340" y="2650660"/>
              <a:ext cx="457397" cy="45739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_</a:t>
              </a:r>
            </a:p>
          </p:txBody>
        </p:sp>
      </p:grpSp>
      <p:sp>
        <p:nvSpPr>
          <p:cNvPr id="20" name="TextBox 19">
            <a:extLst>
              <a:ext uri="{FF2B5EF4-FFF2-40B4-BE49-F238E27FC236}">
                <a16:creationId xmlns:a16="http://schemas.microsoft.com/office/drawing/2014/main" id="{3E907208-93D8-2B59-45F6-10ACBD699EF2}"/>
              </a:ext>
            </a:extLst>
          </p:cNvPr>
          <p:cNvSpPr txBox="1"/>
          <p:nvPr/>
        </p:nvSpPr>
        <p:spPr>
          <a:xfrm>
            <a:off x="3363255" y="3364880"/>
            <a:ext cx="927652" cy="430887"/>
          </a:xfrm>
          <a:prstGeom prst="rect">
            <a:avLst/>
          </a:prstGeom>
          <a:noFill/>
        </p:spPr>
        <p:txBody>
          <a:bodyPr wrap="square" rtlCol="0">
            <a:spAutoFit/>
          </a:bodyPr>
          <a:lstStyle/>
          <a:p>
            <a:pPr algn="ctr"/>
            <a:r>
              <a:rPr lang="en-US" sz="2200" b="1" dirty="0">
                <a:solidFill>
                  <a:srgbClr val="1B2E5C"/>
                </a:solidFill>
                <a:latin typeface="Helvetica" pitchFamily="2" charset="0"/>
              </a:rPr>
              <a:t>15</a:t>
            </a:r>
          </a:p>
        </p:txBody>
      </p:sp>
      <p:sp>
        <p:nvSpPr>
          <p:cNvPr id="50" name="Oval 49">
            <a:extLst>
              <a:ext uri="{FF2B5EF4-FFF2-40B4-BE49-F238E27FC236}">
                <a16:creationId xmlns:a16="http://schemas.microsoft.com/office/drawing/2014/main" id="{7CAF25A0-DC8D-DF6A-52C4-4B74367E150F}"/>
              </a:ext>
            </a:extLst>
          </p:cNvPr>
          <p:cNvSpPr/>
          <p:nvPr/>
        </p:nvSpPr>
        <p:spPr>
          <a:xfrm>
            <a:off x="10699946" y="4924940"/>
            <a:ext cx="910250" cy="910250"/>
          </a:xfrm>
          <a:prstGeom prst="ellipse">
            <a:avLst/>
          </a:prstGeom>
          <a:solidFill>
            <a:srgbClr val="0966AF">
              <a:alpha val="8601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A618F71-20FD-C2BF-1EB9-FAE24399250B}"/>
              </a:ext>
            </a:extLst>
          </p:cNvPr>
          <p:cNvSpPr/>
          <p:nvPr/>
        </p:nvSpPr>
        <p:spPr>
          <a:xfrm>
            <a:off x="10800917" y="5025912"/>
            <a:ext cx="708306" cy="70830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_</a:t>
            </a:r>
          </a:p>
        </p:txBody>
      </p:sp>
      <p:grpSp>
        <p:nvGrpSpPr>
          <p:cNvPr id="54" name="Group 53">
            <a:extLst>
              <a:ext uri="{FF2B5EF4-FFF2-40B4-BE49-F238E27FC236}">
                <a16:creationId xmlns:a16="http://schemas.microsoft.com/office/drawing/2014/main" id="{BF5DC810-0FC8-841B-F118-BBFBCAA09EFB}"/>
              </a:ext>
            </a:extLst>
          </p:cNvPr>
          <p:cNvGrpSpPr/>
          <p:nvPr/>
        </p:nvGrpSpPr>
        <p:grpSpPr>
          <a:xfrm>
            <a:off x="3990350" y="2276066"/>
            <a:ext cx="910250" cy="910250"/>
            <a:chOff x="2674893" y="2255455"/>
            <a:chExt cx="910250" cy="910250"/>
          </a:xfrm>
        </p:grpSpPr>
        <p:sp>
          <p:nvSpPr>
            <p:cNvPr id="52" name="Oval 51">
              <a:extLst>
                <a:ext uri="{FF2B5EF4-FFF2-40B4-BE49-F238E27FC236}">
                  <a16:creationId xmlns:a16="http://schemas.microsoft.com/office/drawing/2014/main" id="{2125366C-72CC-BF52-9EA3-3A651EF8E747}"/>
                </a:ext>
              </a:extLst>
            </p:cNvPr>
            <p:cNvSpPr/>
            <p:nvPr/>
          </p:nvSpPr>
          <p:spPr>
            <a:xfrm>
              <a:off x="2674893" y="2255455"/>
              <a:ext cx="910250" cy="910250"/>
            </a:xfrm>
            <a:prstGeom prst="ellipse">
              <a:avLst/>
            </a:prstGeom>
            <a:solidFill>
              <a:srgbClr val="00B050">
                <a:alpha val="8601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8BCB31E9-CA11-2838-1654-EB32813D40C5}"/>
                </a:ext>
              </a:extLst>
            </p:cNvPr>
            <p:cNvSpPr/>
            <p:nvPr/>
          </p:nvSpPr>
          <p:spPr>
            <a:xfrm>
              <a:off x="2775864" y="2356427"/>
              <a:ext cx="708306" cy="70830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_</a:t>
              </a:r>
            </a:p>
          </p:txBody>
        </p:sp>
      </p:grpSp>
      <p:sp>
        <p:nvSpPr>
          <p:cNvPr id="11" name="TextBox 10">
            <a:extLst>
              <a:ext uri="{FF2B5EF4-FFF2-40B4-BE49-F238E27FC236}">
                <a16:creationId xmlns:a16="http://schemas.microsoft.com/office/drawing/2014/main" id="{8B131B8B-8C16-A593-7798-8C8126E12CB6}"/>
              </a:ext>
            </a:extLst>
          </p:cNvPr>
          <p:cNvSpPr txBox="1"/>
          <p:nvPr/>
        </p:nvSpPr>
        <p:spPr>
          <a:xfrm>
            <a:off x="3989850" y="2540771"/>
            <a:ext cx="927652" cy="430887"/>
          </a:xfrm>
          <a:prstGeom prst="rect">
            <a:avLst/>
          </a:prstGeom>
          <a:noFill/>
        </p:spPr>
        <p:txBody>
          <a:bodyPr wrap="square" rtlCol="0">
            <a:spAutoFit/>
          </a:bodyPr>
          <a:lstStyle/>
          <a:p>
            <a:pPr algn="ctr"/>
            <a:r>
              <a:rPr lang="en-US" sz="2200" b="1" dirty="0">
                <a:solidFill>
                  <a:srgbClr val="1B2E5C"/>
                </a:solidFill>
                <a:latin typeface="Helvetica" pitchFamily="2" charset="0"/>
              </a:rPr>
              <a:t>30</a:t>
            </a:r>
          </a:p>
        </p:txBody>
      </p:sp>
      <p:grpSp>
        <p:nvGrpSpPr>
          <p:cNvPr id="57" name="Group 56">
            <a:extLst>
              <a:ext uri="{FF2B5EF4-FFF2-40B4-BE49-F238E27FC236}">
                <a16:creationId xmlns:a16="http://schemas.microsoft.com/office/drawing/2014/main" id="{7DBDDE05-8FB5-6278-4682-2D04A224BB22}"/>
              </a:ext>
            </a:extLst>
          </p:cNvPr>
          <p:cNvGrpSpPr/>
          <p:nvPr/>
        </p:nvGrpSpPr>
        <p:grpSpPr>
          <a:xfrm>
            <a:off x="5616557" y="1343700"/>
            <a:ext cx="910250" cy="910250"/>
            <a:chOff x="8069541" y="1138278"/>
            <a:chExt cx="910250" cy="910250"/>
          </a:xfrm>
        </p:grpSpPr>
        <p:sp>
          <p:nvSpPr>
            <p:cNvPr id="55" name="Oval 54">
              <a:extLst>
                <a:ext uri="{FF2B5EF4-FFF2-40B4-BE49-F238E27FC236}">
                  <a16:creationId xmlns:a16="http://schemas.microsoft.com/office/drawing/2014/main" id="{42B2AD1B-2FD6-25A8-33D9-2912E49FB5C6}"/>
                </a:ext>
              </a:extLst>
            </p:cNvPr>
            <p:cNvSpPr/>
            <p:nvPr/>
          </p:nvSpPr>
          <p:spPr>
            <a:xfrm>
              <a:off x="8069541" y="1138278"/>
              <a:ext cx="910250" cy="910250"/>
            </a:xfrm>
            <a:prstGeom prst="ellipse">
              <a:avLst/>
            </a:prstGeom>
            <a:solidFill>
              <a:srgbClr val="5B9349">
                <a:alpha val="8601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29D65D0B-80C3-D16C-81F2-42FF45CE31C6}"/>
                </a:ext>
              </a:extLst>
            </p:cNvPr>
            <p:cNvSpPr/>
            <p:nvPr/>
          </p:nvSpPr>
          <p:spPr>
            <a:xfrm>
              <a:off x="8170512" y="1239250"/>
              <a:ext cx="708306" cy="70830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_</a:t>
              </a:r>
            </a:p>
          </p:txBody>
        </p:sp>
      </p:grpSp>
      <p:sp>
        <p:nvSpPr>
          <p:cNvPr id="10" name="TextBox 9">
            <a:extLst>
              <a:ext uri="{FF2B5EF4-FFF2-40B4-BE49-F238E27FC236}">
                <a16:creationId xmlns:a16="http://schemas.microsoft.com/office/drawing/2014/main" id="{E75B1AAD-FC3F-4E9F-862E-FFEBEA289BF1}"/>
              </a:ext>
            </a:extLst>
          </p:cNvPr>
          <p:cNvSpPr txBox="1"/>
          <p:nvPr/>
        </p:nvSpPr>
        <p:spPr>
          <a:xfrm>
            <a:off x="5606397" y="1582441"/>
            <a:ext cx="927652" cy="430887"/>
          </a:xfrm>
          <a:prstGeom prst="rect">
            <a:avLst/>
          </a:prstGeom>
          <a:noFill/>
        </p:spPr>
        <p:txBody>
          <a:bodyPr wrap="square" rtlCol="0">
            <a:spAutoFit/>
          </a:bodyPr>
          <a:lstStyle/>
          <a:p>
            <a:pPr algn="ctr"/>
            <a:r>
              <a:rPr lang="en-US" sz="2200" b="1" dirty="0">
                <a:solidFill>
                  <a:srgbClr val="1B2E5C"/>
                </a:solidFill>
                <a:latin typeface="Helvetica" pitchFamily="2" charset="0"/>
              </a:rPr>
              <a:t>55</a:t>
            </a:r>
          </a:p>
        </p:txBody>
      </p:sp>
      <p:sp>
        <p:nvSpPr>
          <p:cNvPr id="58" name="Oval 57">
            <a:extLst>
              <a:ext uri="{FF2B5EF4-FFF2-40B4-BE49-F238E27FC236}">
                <a16:creationId xmlns:a16="http://schemas.microsoft.com/office/drawing/2014/main" id="{37D9A3B0-B408-ED0D-6C60-EC6B507F740B}"/>
              </a:ext>
            </a:extLst>
          </p:cNvPr>
          <p:cNvSpPr/>
          <p:nvPr/>
        </p:nvSpPr>
        <p:spPr>
          <a:xfrm>
            <a:off x="10699946" y="3080336"/>
            <a:ext cx="910250" cy="910250"/>
          </a:xfrm>
          <a:prstGeom prst="ellipse">
            <a:avLst/>
          </a:prstGeom>
          <a:solidFill>
            <a:srgbClr val="204C90">
              <a:alpha val="8601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F9C62BC5-C10A-843E-6EBE-38D7F9C54370}"/>
              </a:ext>
            </a:extLst>
          </p:cNvPr>
          <p:cNvSpPr/>
          <p:nvPr/>
        </p:nvSpPr>
        <p:spPr>
          <a:xfrm>
            <a:off x="10800917" y="3181308"/>
            <a:ext cx="708306" cy="708306"/>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_</a:t>
            </a:r>
          </a:p>
        </p:txBody>
      </p:sp>
      <p:sp>
        <p:nvSpPr>
          <p:cNvPr id="14" name="TextBox 13">
            <a:extLst>
              <a:ext uri="{FF2B5EF4-FFF2-40B4-BE49-F238E27FC236}">
                <a16:creationId xmlns:a16="http://schemas.microsoft.com/office/drawing/2014/main" id="{BCDFDB2A-1894-E4B2-AD6E-58F1EF1AF9B8}"/>
              </a:ext>
            </a:extLst>
          </p:cNvPr>
          <p:cNvSpPr txBox="1"/>
          <p:nvPr/>
        </p:nvSpPr>
        <p:spPr>
          <a:xfrm>
            <a:off x="10684734" y="3344559"/>
            <a:ext cx="986641" cy="430887"/>
          </a:xfrm>
          <a:prstGeom prst="rect">
            <a:avLst/>
          </a:prstGeom>
          <a:noFill/>
        </p:spPr>
        <p:txBody>
          <a:bodyPr wrap="square" rtlCol="0">
            <a:spAutoFit/>
          </a:bodyPr>
          <a:lstStyle/>
          <a:p>
            <a:pPr algn="ctr"/>
            <a:r>
              <a:rPr lang="en-US" sz="2200" b="1" dirty="0">
                <a:solidFill>
                  <a:srgbClr val="1B2E5C"/>
                </a:solidFill>
                <a:latin typeface="Helvetica" pitchFamily="2" charset="0"/>
              </a:rPr>
              <a:t>900+</a:t>
            </a:r>
          </a:p>
        </p:txBody>
      </p:sp>
      <p:sp>
        <p:nvSpPr>
          <p:cNvPr id="18" name="TextBox 17">
            <a:extLst>
              <a:ext uri="{FF2B5EF4-FFF2-40B4-BE49-F238E27FC236}">
                <a16:creationId xmlns:a16="http://schemas.microsoft.com/office/drawing/2014/main" id="{1D5F9F2B-52E8-5DD3-209C-E1120BDB0E5C}"/>
              </a:ext>
            </a:extLst>
          </p:cNvPr>
          <p:cNvSpPr txBox="1"/>
          <p:nvPr/>
        </p:nvSpPr>
        <p:spPr>
          <a:xfrm>
            <a:off x="10664413" y="5169136"/>
            <a:ext cx="986641" cy="400110"/>
          </a:xfrm>
          <a:prstGeom prst="rect">
            <a:avLst/>
          </a:prstGeom>
          <a:noFill/>
        </p:spPr>
        <p:txBody>
          <a:bodyPr wrap="square" rtlCol="0">
            <a:spAutoFit/>
          </a:bodyPr>
          <a:lstStyle/>
          <a:p>
            <a:pPr algn="ctr"/>
            <a:r>
              <a:rPr lang="en-US" sz="2000" b="1" dirty="0">
                <a:solidFill>
                  <a:srgbClr val="1B2E5C"/>
                </a:solidFill>
                <a:latin typeface="Helvetica" pitchFamily="2" charset="0"/>
              </a:rPr>
              <a:t>1,090</a:t>
            </a:r>
          </a:p>
        </p:txBody>
      </p:sp>
      <p:pic>
        <p:nvPicPr>
          <p:cNvPr id="65" name="Picture 64" descr="A picture containing text, sign&#10;&#10;AI-generated content may be incorrect.">
            <a:extLst>
              <a:ext uri="{FF2B5EF4-FFF2-40B4-BE49-F238E27FC236}">
                <a16:creationId xmlns:a16="http://schemas.microsoft.com/office/drawing/2014/main" id="{11591B46-48C8-87E0-0B77-50A44267BEBE}"/>
              </a:ext>
            </a:extLst>
          </p:cNvPr>
          <p:cNvPicPr>
            <a:picLocks noChangeAspect="1"/>
          </p:cNvPicPr>
          <p:nvPr/>
        </p:nvPicPr>
        <p:blipFill>
          <a:blip r:embed="rId16"/>
          <a:stretch>
            <a:fillRect/>
          </a:stretch>
        </p:blipFill>
        <p:spPr>
          <a:xfrm>
            <a:off x="391711" y="692514"/>
            <a:ext cx="1843549" cy="1843549"/>
          </a:xfrm>
          <a:prstGeom prst="rect">
            <a:avLst/>
          </a:prstGeom>
        </p:spPr>
      </p:pic>
      <p:sp>
        <p:nvSpPr>
          <p:cNvPr id="66" name="Rectangle 65">
            <a:extLst>
              <a:ext uri="{FF2B5EF4-FFF2-40B4-BE49-F238E27FC236}">
                <a16:creationId xmlns:a16="http://schemas.microsoft.com/office/drawing/2014/main" id="{319AF3B6-F048-563A-26AF-2FBBDCCCEDF1}"/>
              </a:ext>
            </a:extLst>
          </p:cNvPr>
          <p:cNvSpPr/>
          <p:nvPr/>
        </p:nvSpPr>
        <p:spPr>
          <a:xfrm>
            <a:off x="1208471" y="1970307"/>
            <a:ext cx="230909" cy="110836"/>
          </a:xfrm>
          <a:prstGeom prst="rect">
            <a:avLst/>
          </a:prstGeom>
          <a:solidFill>
            <a:srgbClr val="FDF9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3CC5D2E1-E029-3392-E65B-5900C3260276}"/>
              </a:ext>
            </a:extLst>
          </p:cNvPr>
          <p:cNvSpPr/>
          <p:nvPr/>
        </p:nvSpPr>
        <p:spPr>
          <a:xfrm>
            <a:off x="1094141" y="1126585"/>
            <a:ext cx="401540" cy="79668"/>
          </a:xfrm>
          <a:prstGeom prst="rect">
            <a:avLst/>
          </a:prstGeom>
          <a:solidFill>
            <a:srgbClr val="FDF9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3258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FC9A8-6AE9-7367-9643-37F99E6B21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1FC135-1CAA-B9BA-F36E-210286156061}"/>
              </a:ext>
            </a:extLst>
          </p:cNvPr>
          <p:cNvSpPr>
            <a:spLocks noGrp="1"/>
          </p:cNvSpPr>
          <p:nvPr>
            <p:ph type="title"/>
          </p:nvPr>
        </p:nvSpPr>
        <p:spPr/>
        <p:txBody>
          <a:bodyPr/>
          <a:lstStyle/>
          <a:p>
            <a:r>
              <a:rPr lang="en-US" dirty="0"/>
              <a:t>2025 Spring Events</a:t>
            </a:r>
          </a:p>
        </p:txBody>
      </p:sp>
      <p:pic>
        <p:nvPicPr>
          <p:cNvPr id="90" name="Graphic 89" descr="Flag with solid fill">
            <a:extLst>
              <a:ext uri="{FF2B5EF4-FFF2-40B4-BE49-F238E27FC236}">
                <a16:creationId xmlns:a16="http://schemas.microsoft.com/office/drawing/2014/main" id="{F8514F71-38AB-3C60-C43C-3018621483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61028" y="1541226"/>
            <a:ext cx="591338" cy="600821"/>
          </a:xfrm>
          <a:prstGeom prst="rect">
            <a:avLst/>
          </a:prstGeom>
        </p:spPr>
      </p:pic>
      <p:sp>
        <p:nvSpPr>
          <p:cNvPr id="5" name="TextBox 4">
            <a:extLst>
              <a:ext uri="{FF2B5EF4-FFF2-40B4-BE49-F238E27FC236}">
                <a16:creationId xmlns:a16="http://schemas.microsoft.com/office/drawing/2014/main" id="{DF290CFB-BFF6-BF64-DAF1-85D27A42BC9B}"/>
              </a:ext>
            </a:extLst>
          </p:cNvPr>
          <p:cNvSpPr txBox="1"/>
          <p:nvPr/>
        </p:nvSpPr>
        <p:spPr>
          <a:xfrm>
            <a:off x="1003523" y="1514575"/>
            <a:ext cx="2970646" cy="4278094"/>
          </a:xfrm>
          <a:prstGeom prst="rect">
            <a:avLst/>
          </a:prstGeom>
          <a:noFill/>
        </p:spPr>
        <p:txBody>
          <a:bodyPr wrap="square" rtlCol="0">
            <a:spAutoFit/>
          </a:bodyPr>
          <a:lstStyle/>
          <a:p>
            <a:r>
              <a:rPr lang="en-US" sz="1600" b="1" dirty="0">
                <a:solidFill>
                  <a:srgbClr val="0966AF"/>
                </a:solidFill>
                <a:latin typeface="Helvetica" pitchFamily="2" charset="0"/>
              </a:rPr>
              <a:t>May </a:t>
            </a:r>
            <a:br>
              <a:rPr lang="en-US" sz="1600" dirty="0">
                <a:solidFill>
                  <a:srgbClr val="0966AF"/>
                </a:solidFill>
                <a:latin typeface="Helvetica" pitchFamily="2" charset="0"/>
              </a:rPr>
            </a:br>
            <a:r>
              <a:rPr lang="en-US" sz="1600" dirty="0">
                <a:solidFill>
                  <a:srgbClr val="0966AF"/>
                </a:solidFill>
                <a:latin typeface="Helvetica" pitchFamily="2" charset="0"/>
              </a:rPr>
              <a:t>Wildfire Symposium</a:t>
            </a:r>
          </a:p>
          <a:p>
            <a:endParaRPr lang="en-US" sz="1600" dirty="0">
              <a:solidFill>
                <a:srgbClr val="0966AF"/>
              </a:solidFill>
              <a:latin typeface="Helvetica" pitchFamily="2" charset="0"/>
            </a:endParaRPr>
          </a:p>
          <a:p>
            <a:r>
              <a:rPr lang="en-US" sz="1600" b="1" dirty="0">
                <a:solidFill>
                  <a:srgbClr val="1B2E5C"/>
                </a:solidFill>
                <a:latin typeface="Helvetica" pitchFamily="2" charset="0"/>
              </a:rPr>
              <a:t>Saturday, May 3</a:t>
            </a:r>
            <a:endParaRPr lang="en-US" sz="1600" b="1" i="0" u="none" strike="noStrike" dirty="0">
              <a:solidFill>
                <a:srgbClr val="1B2E5C"/>
              </a:solidFill>
              <a:effectLst/>
              <a:latin typeface="Helvetica" pitchFamily="2" charset="0"/>
            </a:endParaRPr>
          </a:p>
          <a:p>
            <a:r>
              <a:rPr lang="en-US" sz="1600" b="0" i="0" u="none" strike="noStrike" dirty="0">
                <a:solidFill>
                  <a:srgbClr val="1B2E5C"/>
                </a:solidFill>
                <a:effectLst/>
                <a:latin typeface="Helvetica" pitchFamily="2" charset="0"/>
              </a:rPr>
              <a:t>9:00 am - 12:00 pm</a:t>
            </a:r>
          </a:p>
          <a:p>
            <a:r>
              <a:rPr lang="en-US" sz="1600" dirty="0">
                <a:solidFill>
                  <a:srgbClr val="1B2E5C"/>
                </a:solidFill>
                <a:latin typeface="Helvetica" pitchFamily="2" charset="0"/>
              </a:rPr>
              <a:t>Fallbrook Union High School</a:t>
            </a:r>
            <a:endParaRPr lang="en-US" sz="1600" b="0" i="0" u="none" strike="noStrike" dirty="0">
              <a:solidFill>
                <a:srgbClr val="1B2E5C"/>
              </a:solidFill>
              <a:effectLst/>
              <a:latin typeface="Helvetica" pitchFamily="2" charset="0"/>
            </a:endParaRPr>
          </a:p>
          <a:p>
            <a:endParaRPr lang="en-US" sz="1600" dirty="0">
              <a:solidFill>
                <a:srgbClr val="1B2E5C"/>
              </a:solidFill>
              <a:latin typeface="Helvetica" pitchFamily="2" charset="0"/>
            </a:endParaRPr>
          </a:p>
          <a:p>
            <a:pPr marL="285750" indent="-285750">
              <a:buClr>
                <a:srgbClr val="4FC6E0"/>
              </a:buClr>
              <a:buFont typeface="Arial" panose="020B0604020202020204" pitchFamily="34" charset="0"/>
              <a:buChar char="•"/>
            </a:pPr>
            <a:r>
              <a:rPr lang="en-US" sz="1600" b="1" dirty="0">
                <a:solidFill>
                  <a:srgbClr val="1B2E5C"/>
                </a:solidFill>
                <a:latin typeface="Helvetica" pitchFamily="2" charset="0"/>
              </a:rPr>
              <a:t>Joint community event </a:t>
            </a:r>
            <a:r>
              <a:rPr lang="en-US" sz="1600" dirty="0">
                <a:solidFill>
                  <a:srgbClr val="1B2E5C"/>
                </a:solidFill>
                <a:latin typeface="Helvetica" pitchFamily="2" charset="0"/>
              </a:rPr>
              <a:t>with NCFPD, Cal Fire, SD County Fire, SD Sheriffs Dept, Fallbrook Regional Health District, FPUD</a:t>
            </a:r>
          </a:p>
          <a:p>
            <a:pPr marL="285750" indent="-285750">
              <a:buClr>
                <a:srgbClr val="4FC6E0"/>
              </a:buClr>
              <a:buFont typeface="Arial" panose="020B0604020202020204" pitchFamily="34" charset="0"/>
              <a:buChar char="•"/>
            </a:pPr>
            <a:r>
              <a:rPr lang="en-US" sz="1600" dirty="0">
                <a:solidFill>
                  <a:srgbClr val="1B2E5C"/>
                </a:solidFill>
                <a:latin typeface="Helvetica" pitchFamily="2" charset="0"/>
              </a:rPr>
              <a:t>Staff planning and prep for the event</a:t>
            </a:r>
          </a:p>
          <a:p>
            <a:pPr marL="285750" indent="-285750">
              <a:buClr>
                <a:srgbClr val="4FC6E0"/>
              </a:buClr>
              <a:buFont typeface="Arial" panose="020B0604020202020204" pitchFamily="34" charset="0"/>
              <a:buChar char="•"/>
            </a:pPr>
            <a:r>
              <a:rPr lang="en-US" sz="1600" dirty="0">
                <a:solidFill>
                  <a:srgbClr val="1B2E5C"/>
                </a:solidFill>
                <a:latin typeface="Helvetica" pitchFamily="2" charset="0"/>
              </a:rPr>
              <a:t>Event table to meet with customers, pass out info and promotional items</a:t>
            </a:r>
          </a:p>
        </p:txBody>
      </p:sp>
      <p:sp>
        <p:nvSpPr>
          <p:cNvPr id="12" name="TextBox 11">
            <a:extLst>
              <a:ext uri="{FF2B5EF4-FFF2-40B4-BE49-F238E27FC236}">
                <a16:creationId xmlns:a16="http://schemas.microsoft.com/office/drawing/2014/main" id="{1A367961-8525-EA8C-1BBD-8D8629AA1AC7}"/>
              </a:ext>
            </a:extLst>
          </p:cNvPr>
          <p:cNvSpPr txBox="1"/>
          <p:nvPr/>
        </p:nvSpPr>
        <p:spPr>
          <a:xfrm>
            <a:off x="4610677" y="1514575"/>
            <a:ext cx="2970645" cy="4278094"/>
          </a:xfrm>
          <a:prstGeom prst="rect">
            <a:avLst/>
          </a:prstGeom>
          <a:noFill/>
        </p:spPr>
        <p:txBody>
          <a:bodyPr wrap="square" rtlCol="0">
            <a:spAutoFit/>
          </a:bodyPr>
          <a:lstStyle/>
          <a:p>
            <a:r>
              <a:rPr lang="en-US" sz="1600" b="1" dirty="0">
                <a:solidFill>
                  <a:srgbClr val="0966AF"/>
                </a:solidFill>
                <a:latin typeface="Helvetica" pitchFamily="2" charset="0"/>
              </a:rPr>
              <a:t>May </a:t>
            </a:r>
            <a:br>
              <a:rPr lang="en-US" sz="1600" dirty="0">
                <a:solidFill>
                  <a:srgbClr val="0966AF"/>
                </a:solidFill>
                <a:latin typeface="Helvetica" pitchFamily="2" charset="0"/>
              </a:rPr>
            </a:br>
            <a:r>
              <a:rPr lang="en-US" sz="1600" dirty="0">
                <a:solidFill>
                  <a:srgbClr val="0966AF"/>
                </a:solidFill>
                <a:latin typeface="Helvetica" pitchFamily="2" charset="0"/>
              </a:rPr>
              <a:t>School Field Trips</a:t>
            </a:r>
          </a:p>
          <a:p>
            <a:endParaRPr lang="en-US" sz="1600" dirty="0">
              <a:solidFill>
                <a:srgbClr val="0966AF"/>
              </a:solidFill>
              <a:latin typeface="Helvetica" pitchFamily="2" charset="0"/>
            </a:endParaRPr>
          </a:p>
          <a:p>
            <a:pPr marL="0" marR="0" algn="l"/>
            <a:r>
              <a:rPr lang="en-US" sz="1600" b="1" i="0" u="none" strike="noStrike" dirty="0">
                <a:solidFill>
                  <a:srgbClr val="1B2E5C"/>
                </a:solidFill>
                <a:effectLst/>
                <a:latin typeface="Helvetica" pitchFamily="2" charset="0"/>
              </a:rPr>
              <a:t>Weds, May 7</a:t>
            </a:r>
            <a:br>
              <a:rPr lang="en-US" sz="1600" b="0" i="0" u="none" strike="noStrike" dirty="0">
                <a:solidFill>
                  <a:srgbClr val="1B2E5C"/>
                </a:solidFill>
                <a:effectLst/>
                <a:latin typeface="Helvetica" pitchFamily="2" charset="0"/>
              </a:rPr>
            </a:br>
            <a:r>
              <a:rPr lang="en-US" sz="1600" b="0" i="0" u="none" strike="noStrike" dirty="0">
                <a:solidFill>
                  <a:srgbClr val="1B2E5C"/>
                </a:solidFill>
                <a:effectLst/>
                <a:latin typeface="Helvetica" pitchFamily="2" charset="0"/>
              </a:rPr>
              <a:t>7</a:t>
            </a:r>
            <a:r>
              <a:rPr lang="en-US" sz="1600" b="0" i="0" u="none" strike="noStrike" baseline="30000" dirty="0">
                <a:solidFill>
                  <a:srgbClr val="1B2E5C"/>
                </a:solidFill>
                <a:effectLst/>
                <a:latin typeface="Helvetica" pitchFamily="2" charset="0"/>
              </a:rPr>
              <a:t>th</a:t>
            </a:r>
            <a:r>
              <a:rPr lang="en-US" sz="1600" b="0" i="0" u="none" strike="noStrike" dirty="0">
                <a:solidFill>
                  <a:srgbClr val="1B2E5C"/>
                </a:solidFill>
                <a:effectLst/>
                <a:latin typeface="Helvetica" pitchFamily="2" charset="0"/>
              </a:rPr>
              <a:t> </a:t>
            </a:r>
            <a:r>
              <a:rPr lang="en-US" sz="1600" dirty="0">
                <a:solidFill>
                  <a:srgbClr val="1B2E5C"/>
                </a:solidFill>
                <a:latin typeface="Helvetica" pitchFamily="2" charset="0"/>
              </a:rPr>
              <a:t>Graders from </a:t>
            </a:r>
            <a:r>
              <a:rPr lang="en-US" sz="1600" b="0" i="0" u="none" strike="noStrike" dirty="0">
                <a:solidFill>
                  <a:srgbClr val="1B2E5C"/>
                </a:solidFill>
                <a:effectLst/>
                <a:latin typeface="Helvetica" pitchFamily="2" charset="0"/>
              </a:rPr>
              <a:t>Sullivan MS</a:t>
            </a:r>
          </a:p>
          <a:p>
            <a:pPr marL="0" marR="0" algn="l"/>
            <a:r>
              <a:rPr lang="en-US" sz="1600" b="1" i="0" u="none" strike="noStrike" dirty="0">
                <a:solidFill>
                  <a:srgbClr val="1B2E5C"/>
                </a:solidFill>
                <a:effectLst/>
                <a:latin typeface="Helvetica" pitchFamily="2" charset="0"/>
              </a:rPr>
              <a:t>Weds, May 21</a:t>
            </a:r>
          </a:p>
          <a:p>
            <a:pPr marL="0" marR="0" algn="l"/>
            <a:r>
              <a:rPr lang="en-US" sz="1600" dirty="0">
                <a:solidFill>
                  <a:srgbClr val="1B2E5C"/>
                </a:solidFill>
                <a:latin typeface="Helvetica" pitchFamily="2" charset="0"/>
              </a:rPr>
              <a:t>10</a:t>
            </a:r>
            <a:r>
              <a:rPr lang="en-US" sz="1600" baseline="30000" dirty="0">
                <a:solidFill>
                  <a:srgbClr val="1B2E5C"/>
                </a:solidFill>
                <a:latin typeface="Helvetica" pitchFamily="2" charset="0"/>
              </a:rPr>
              <a:t>th</a:t>
            </a:r>
            <a:r>
              <a:rPr lang="en-US" sz="1600" dirty="0">
                <a:solidFill>
                  <a:srgbClr val="1B2E5C"/>
                </a:solidFill>
                <a:latin typeface="Helvetica" pitchFamily="2" charset="0"/>
              </a:rPr>
              <a:t> Graders from BHS</a:t>
            </a:r>
          </a:p>
          <a:p>
            <a:endParaRPr lang="en-US" sz="1600" dirty="0">
              <a:solidFill>
                <a:srgbClr val="1B2E5C"/>
              </a:solidFill>
              <a:latin typeface="Helvetica" pitchFamily="2" charset="0"/>
            </a:endParaRPr>
          </a:p>
          <a:p>
            <a:pPr marL="285750" indent="-285750">
              <a:buClr>
                <a:srgbClr val="4FC6E0"/>
              </a:buClr>
              <a:buFont typeface="Arial" panose="020B0604020202020204" pitchFamily="34" charset="0"/>
              <a:buChar char="•"/>
            </a:pPr>
            <a:r>
              <a:rPr lang="en-US" sz="1600" dirty="0">
                <a:solidFill>
                  <a:srgbClr val="1B2E5C"/>
                </a:solidFill>
                <a:latin typeface="Helvetica" pitchFamily="2" charset="0"/>
              </a:rPr>
              <a:t>Field trip is a </a:t>
            </a:r>
            <a:br>
              <a:rPr lang="en-US" sz="1600" dirty="0">
                <a:solidFill>
                  <a:srgbClr val="1B2E5C"/>
                </a:solidFill>
                <a:latin typeface="Helvetica" pitchFamily="2" charset="0"/>
              </a:rPr>
            </a:br>
            <a:r>
              <a:rPr lang="en-US" sz="1600" b="1" dirty="0">
                <a:solidFill>
                  <a:srgbClr val="1B2E5C"/>
                </a:solidFill>
                <a:latin typeface="Helvetica" pitchFamily="2" charset="0"/>
              </a:rPr>
              <a:t>collaborative </a:t>
            </a:r>
            <a:br>
              <a:rPr lang="en-US" sz="1600" b="1" dirty="0">
                <a:solidFill>
                  <a:srgbClr val="1B2E5C"/>
                </a:solidFill>
                <a:latin typeface="Helvetica" pitchFamily="2" charset="0"/>
              </a:rPr>
            </a:br>
            <a:r>
              <a:rPr lang="en-US" sz="1600" b="1" dirty="0">
                <a:solidFill>
                  <a:srgbClr val="1B2E5C"/>
                </a:solidFill>
                <a:latin typeface="Helvetica" pitchFamily="2" charset="0"/>
              </a:rPr>
              <a:t>effort with </a:t>
            </a:r>
            <a:br>
              <a:rPr lang="en-US" sz="1600" b="1" dirty="0">
                <a:solidFill>
                  <a:srgbClr val="1B2E5C"/>
                </a:solidFill>
                <a:latin typeface="Helvetica" pitchFamily="2" charset="0"/>
              </a:rPr>
            </a:br>
            <a:r>
              <a:rPr lang="en-US" sz="1600" b="1" dirty="0">
                <a:solidFill>
                  <a:srgbClr val="1B2E5C"/>
                </a:solidFill>
                <a:latin typeface="Helvetica" pitchFamily="2" charset="0"/>
              </a:rPr>
              <a:t>City of Oceanside</a:t>
            </a:r>
            <a:r>
              <a:rPr lang="en-US" sz="1600" dirty="0">
                <a:solidFill>
                  <a:srgbClr val="1B2E5C"/>
                </a:solidFill>
                <a:latin typeface="Helvetica" pitchFamily="2" charset="0"/>
              </a:rPr>
              <a:t>. Students will tour the </a:t>
            </a:r>
            <a:br>
              <a:rPr lang="en-US" sz="1600" dirty="0">
                <a:solidFill>
                  <a:srgbClr val="1B2E5C"/>
                </a:solidFill>
                <a:latin typeface="Helvetica" pitchFamily="2" charset="0"/>
              </a:rPr>
            </a:br>
            <a:r>
              <a:rPr lang="en-US" sz="1600" dirty="0">
                <a:solidFill>
                  <a:srgbClr val="1B2E5C"/>
                </a:solidFill>
                <a:latin typeface="Helvetica" pitchFamily="2" charset="0"/>
              </a:rPr>
              <a:t>San Luis Rey Wastewater Treatment Plant and learn about STEM careers in the water industry.</a:t>
            </a:r>
          </a:p>
        </p:txBody>
      </p:sp>
      <p:pic>
        <p:nvPicPr>
          <p:cNvPr id="15" name="Graphic 14" descr="Fire with solid fill">
            <a:extLst>
              <a:ext uri="{FF2B5EF4-FFF2-40B4-BE49-F238E27FC236}">
                <a16:creationId xmlns:a16="http://schemas.microsoft.com/office/drawing/2014/main" id="{C57D99AC-D7A3-795A-B39F-D6C320B6DF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1463" y="1541226"/>
            <a:ext cx="547518" cy="547518"/>
          </a:xfrm>
          <a:prstGeom prst="rect">
            <a:avLst/>
          </a:prstGeom>
        </p:spPr>
      </p:pic>
      <p:pic>
        <p:nvPicPr>
          <p:cNvPr id="10" name="Picture 9" descr="Logo&#10;&#10;AI-generated content may be incorrect.">
            <a:extLst>
              <a:ext uri="{FF2B5EF4-FFF2-40B4-BE49-F238E27FC236}">
                <a16:creationId xmlns:a16="http://schemas.microsoft.com/office/drawing/2014/main" id="{1C9015A0-AC4C-8C69-01B0-B0CE5FA5FC1F}"/>
              </a:ext>
            </a:extLst>
          </p:cNvPr>
          <p:cNvPicPr>
            <a:picLocks noChangeAspect="1"/>
          </p:cNvPicPr>
          <p:nvPr/>
        </p:nvPicPr>
        <p:blipFill>
          <a:blip r:embed="rId7"/>
          <a:srcRect t="18374" b="19456"/>
          <a:stretch/>
        </p:blipFill>
        <p:spPr>
          <a:xfrm>
            <a:off x="6417253" y="3346585"/>
            <a:ext cx="1254723" cy="780064"/>
          </a:xfrm>
          <a:prstGeom prst="rect">
            <a:avLst/>
          </a:prstGeom>
        </p:spPr>
      </p:pic>
      <p:sp>
        <p:nvSpPr>
          <p:cNvPr id="7" name="TextBox 6">
            <a:extLst>
              <a:ext uri="{FF2B5EF4-FFF2-40B4-BE49-F238E27FC236}">
                <a16:creationId xmlns:a16="http://schemas.microsoft.com/office/drawing/2014/main" id="{4E167E24-A4BE-3410-9EA3-5DC119E2EFE2}"/>
              </a:ext>
            </a:extLst>
          </p:cNvPr>
          <p:cNvSpPr txBox="1"/>
          <p:nvPr/>
        </p:nvSpPr>
        <p:spPr>
          <a:xfrm>
            <a:off x="8383155" y="1544212"/>
            <a:ext cx="2970645" cy="3539430"/>
          </a:xfrm>
          <a:prstGeom prst="rect">
            <a:avLst/>
          </a:prstGeom>
          <a:noFill/>
        </p:spPr>
        <p:txBody>
          <a:bodyPr wrap="square" rtlCol="0">
            <a:spAutoFit/>
          </a:bodyPr>
          <a:lstStyle/>
          <a:p>
            <a:r>
              <a:rPr lang="en-US" sz="1600" b="1" dirty="0">
                <a:solidFill>
                  <a:srgbClr val="0966AF"/>
                </a:solidFill>
                <a:latin typeface="Helvetica" pitchFamily="2" charset="0"/>
              </a:rPr>
              <a:t>June </a:t>
            </a:r>
            <a:br>
              <a:rPr lang="en-US" sz="1600" dirty="0">
                <a:solidFill>
                  <a:srgbClr val="0966AF"/>
                </a:solidFill>
                <a:latin typeface="Helvetica" pitchFamily="2" charset="0"/>
              </a:rPr>
            </a:br>
            <a:r>
              <a:rPr lang="en-US" sz="1600" dirty="0">
                <a:solidFill>
                  <a:srgbClr val="0966AF"/>
                </a:solidFill>
                <a:latin typeface="Helvetica" pitchFamily="2" charset="0"/>
              </a:rPr>
              <a:t>San Diego Blood Bank – Mobile Unit Blood Drive</a:t>
            </a:r>
          </a:p>
          <a:p>
            <a:endParaRPr lang="en-US" sz="1600" dirty="0">
              <a:solidFill>
                <a:srgbClr val="0966AF"/>
              </a:solidFill>
              <a:latin typeface="Helvetica" pitchFamily="2" charset="0"/>
            </a:endParaRPr>
          </a:p>
          <a:p>
            <a:r>
              <a:rPr lang="en-US" sz="1600" b="1" i="0" u="none" strike="noStrike" dirty="0">
                <a:solidFill>
                  <a:srgbClr val="1B2E5C"/>
                </a:solidFill>
                <a:effectLst/>
                <a:latin typeface="Helvetica" pitchFamily="2" charset="0"/>
              </a:rPr>
              <a:t>Thurs, June 17</a:t>
            </a:r>
            <a:br>
              <a:rPr lang="en-US" sz="1600" b="0" i="0" u="none" strike="noStrike" dirty="0">
                <a:solidFill>
                  <a:srgbClr val="1B2E5C"/>
                </a:solidFill>
                <a:effectLst/>
                <a:latin typeface="Helvetica" pitchFamily="2" charset="0"/>
              </a:rPr>
            </a:br>
            <a:r>
              <a:rPr lang="en-US" sz="1600" dirty="0">
                <a:solidFill>
                  <a:srgbClr val="1B2E5C"/>
                </a:solidFill>
                <a:latin typeface="Helvetica" pitchFamily="2" charset="0"/>
              </a:rPr>
              <a:t>Rainbow Water parking lot</a:t>
            </a:r>
            <a:endParaRPr lang="en-US" sz="1600" b="0" i="0" u="none" strike="noStrike" dirty="0">
              <a:solidFill>
                <a:srgbClr val="1B2E5C"/>
              </a:solidFill>
              <a:effectLst/>
              <a:latin typeface="Helvetica" pitchFamily="2" charset="0"/>
            </a:endParaRPr>
          </a:p>
          <a:p>
            <a:endParaRPr lang="en-US" sz="1600" dirty="0">
              <a:solidFill>
                <a:srgbClr val="1B2E5C"/>
              </a:solidFill>
              <a:latin typeface="Helvetica" pitchFamily="2" charset="0"/>
            </a:endParaRPr>
          </a:p>
          <a:p>
            <a:pPr marL="285750" indent="-285750">
              <a:buClr>
                <a:srgbClr val="4FC6E0"/>
              </a:buClr>
              <a:buFont typeface="Arial" panose="020B0604020202020204" pitchFamily="34" charset="0"/>
              <a:buChar char="•"/>
            </a:pPr>
            <a:r>
              <a:rPr lang="en-US" sz="1600" dirty="0">
                <a:solidFill>
                  <a:srgbClr val="1B2E5C"/>
                </a:solidFill>
                <a:latin typeface="Helvetica" pitchFamily="2" charset="0"/>
              </a:rPr>
              <a:t>Second blood drive event</a:t>
            </a:r>
          </a:p>
          <a:p>
            <a:pPr marL="285750" indent="-285750">
              <a:buClr>
                <a:srgbClr val="4FC6E0"/>
              </a:buClr>
              <a:buFont typeface="Arial" panose="020B0604020202020204" pitchFamily="34" charset="0"/>
              <a:buChar char="•"/>
            </a:pPr>
            <a:r>
              <a:rPr lang="en-US" sz="1600" dirty="0">
                <a:solidFill>
                  <a:srgbClr val="1B2E5C"/>
                </a:solidFill>
                <a:latin typeface="Helvetica" pitchFamily="2" charset="0"/>
              </a:rPr>
              <a:t>All donors will receive a free SD Padres t-shirt</a:t>
            </a:r>
          </a:p>
          <a:p>
            <a:pPr marL="285750" indent="-285750">
              <a:buClr>
                <a:srgbClr val="4FC6E0"/>
              </a:buClr>
              <a:buFont typeface="Arial" panose="020B0604020202020204" pitchFamily="34" charset="0"/>
              <a:buChar char="•"/>
            </a:pPr>
            <a:r>
              <a:rPr lang="en-US" sz="1600" b="1" dirty="0">
                <a:solidFill>
                  <a:srgbClr val="1B2E5C"/>
                </a:solidFill>
                <a:latin typeface="Helvetica" pitchFamily="2" charset="0"/>
              </a:rPr>
              <a:t>Cross promotion with community orgs: </a:t>
            </a:r>
            <a:r>
              <a:rPr lang="en-US" sz="1600" dirty="0">
                <a:solidFill>
                  <a:srgbClr val="1B2E5C"/>
                </a:solidFill>
                <a:latin typeface="Helvetica" pitchFamily="2" charset="0"/>
              </a:rPr>
              <a:t>Bonsall Chamber, Fallbrook Regional Health District</a:t>
            </a:r>
          </a:p>
        </p:txBody>
      </p:sp>
      <p:pic>
        <p:nvPicPr>
          <p:cNvPr id="11" name="Graphic 10" descr="IV with solid fill">
            <a:extLst>
              <a:ext uri="{FF2B5EF4-FFF2-40B4-BE49-F238E27FC236}">
                <a16:creationId xmlns:a16="http://schemas.microsoft.com/office/drawing/2014/main" id="{79A339B5-3DA3-E89A-7754-BC77ECEF08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97314" y="1541226"/>
            <a:ext cx="685841" cy="685841"/>
          </a:xfrm>
          <a:prstGeom prst="rect">
            <a:avLst/>
          </a:prstGeom>
        </p:spPr>
      </p:pic>
      <p:sp>
        <p:nvSpPr>
          <p:cNvPr id="16" name="Footer Placeholder 3">
            <a:extLst>
              <a:ext uri="{FF2B5EF4-FFF2-40B4-BE49-F238E27FC236}">
                <a16:creationId xmlns:a16="http://schemas.microsoft.com/office/drawing/2014/main" id="{3BEB00B4-84C8-E6CF-EF98-55EE501E9AAC}"/>
              </a:ext>
            </a:extLst>
          </p:cNvPr>
          <p:cNvSpPr txBox="1">
            <a:spLocks/>
          </p:cNvSpPr>
          <p:nvPr/>
        </p:nvSpPr>
        <p:spPr>
          <a:xfrm>
            <a:off x="1584598" y="6257174"/>
            <a:ext cx="40023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Communications &amp; Customer Service Meeting</a:t>
            </a:r>
            <a:r>
              <a:rPr lang="en-US" dirty="0">
                <a:solidFill>
                  <a:srgbClr val="FEBF0F"/>
                </a:solidFill>
              </a:rPr>
              <a:t> | </a:t>
            </a:r>
            <a:r>
              <a:rPr lang="en-US" dirty="0">
                <a:solidFill>
                  <a:srgbClr val="204C90"/>
                </a:solidFill>
              </a:rPr>
              <a:t>April 2025</a:t>
            </a:r>
          </a:p>
        </p:txBody>
      </p:sp>
    </p:spTree>
    <p:extLst>
      <p:ext uri="{BB962C8B-B14F-4D97-AF65-F5344CB8AC3E}">
        <p14:creationId xmlns:p14="http://schemas.microsoft.com/office/powerpoint/2010/main" val="747990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FAB51-E02A-2B54-4B90-3AAC44EFB963}"/>
            </a:ext>
          </a:extLst>
        </p:cNvPr>
        <p:cNvGrpSpPr/>
        <p:nvPr/>
      </p:nvGrpSpPr>
      <p:grpSpPr>
        <a:xfrm>
          <a:off x="0" y="0"/>
          <a:ext cx="0" cy="0"/>
          <a:chOff x="0" y="0"/>
          <a:chExt cx="0" cy="0"/>
        </a:xfrm>
      </p:grpSpPr>
      <p:pic>
        <p:nvPicPr>
          <p:cNvPr id="4" name="Picture 3" descr="A field of yellow flowers&#10;&#10;AI-generated content may be incorrect.">
            <a:extLst>
              <a:ext uri="{FF2B5EF4-FFF2-40B4-BE49-F238E27FC236}">
                <a16:creationId xmlns:a16="http://schemas.microsoft.com/office/drawing/2014/main" id="{8022F8BA-6C28-5519-44F7-6A14F02FF314}"/>
              </a:ext>
            </a:extLst>
          </p:cNvPr>
          <p:cNvPicPr>
            <a:picLocks noChangeAspect="1"/>
          </p:cNvPicPr>
          <p:nvPr/>
        </p:nvPicPr>
        <p:blipFill>
          <a:blip r:embed="rId3"/>
          <a:srcRect l="6514"/>
          <a:stretch/>
        </p:blipFill>
        <p:spPr>
          <a:xfrm>
            <a:off x="0" y="3"/>
            <a:ext cx="12192000" cy="6857997"/>
          </a:xfrm>
          <a:prstGeom prst="rect">
            <a:avLst/>
          </a:prstGeom>
        </p:spPr>
      </p:pic>
      <p:sp>
        <p:nvSpPr>
          <p:cNvPr id="10" name="Rectangle 9">
            <a:extLst>
              <a:ext uri="{FF2B5EF4-FFF2-40B4-BE49-F238E27FC236}">
                <a16:creationId xmlns:a16="http://schemas.microsoft.com/office/drawing/2014/main" id="{5745E1B1-35B9-808A-55A9-7048C7D5F985}"/>
              </a:ext>
            </a:extLst>
          </p:cNvPr>
          <p:cNvSpPr/>
          <p:nvPr/>
        </p:nvSpPr>
        <p:spPr>
          <a:xfrm flipV="1">
            <a:off x="-1" y="0"/>
            <a:ext cx="8164287" cy="6857998"/>
          </a:xfrm>
          <a:prstGeom prst="rect">
            <a:avLst/>
          </a:prstGeom>
          <a:gradFill>
            <a:gsLst>
              <a:gs pos="28000">
                <a:srgbClr val="A2C7E3">
                  <a:alpha val="95144"/>
                </a:srgbClr>
              </a:gs>
              <a:gs pos="0">
                <a:schemeClr val="accent1">
                  <a:lumMod val="5000"/>
                  <a:lumOff val="95000"/>
                </a:schemeClr>
              </a:gs>
              <a:gs pos="80000">
                <a:srgbClr val="204C90">
                  <a:alpha val="91858"/>
                </a:srgbClr>
              </a:gs>
              <a:gs pos="58000">
                <a:srgbClr val="0665AF">
                  <a:alpha val="81043"/>
                </a:srgbClr>
              </a:gs>
              <a:gs pos="100000">
                <a:srgbClr val="1B2E5C"/>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459809-0606-FAB0-7467-9C73356B542B}"/>
              </a:ext>
            </a:extLst>
          </p:cNvPr>
          <p:cNvSpPr>
            <a:spLocks noGrp="1"/>
          </p:cNvSpPr>
          <p:nvPr>
            <p:ph type="ctrTitle"/>
          </p:nvPr>
        </p:nvSpPr>
        <p:spPr>
          <a:xfrm>
            <a:off x="935895" y="1134468"/>
            <a:ext cx="7451548" cy="2855351"/>
          </a:xfrm>
        </p:spPr>
        <p:txBody>
          <a:bodyPr>
            <a:normAutofit/>
          </a:bodyPr>
          <a:lstStyle/>
          <a:p>
            <a:r>
              <a:rPr lang="en-US" sz="6600" dirty="0"/>
              <a:t>Newsletter </a:t>
            </a:r>
            <a:br>
              <a:rPr lang="en-US" sz="6600" dirty="0"/>
            </a:br>
            <a:r>
              <a:rPr lang="en-US" sz="5400" dirty="0"/>
              <a:t>Content Planning</a:t>
            </a:r>
          </a:p>
        </p:txBody>
      </p:sp>
      <p:sp>
        <p:nvSpPr>
          <p:cNvPr id="6" name="Text Placeholder 5">
            <a:extLst>
              <a:ext uri="{FF2B5EF4-FFF2-40B4-BE49-F238E27FC236}">
                <a16:creationId xmlns:a16="http://schemas.microsoft.com/office/drawing/2014/main" id="{C4F4900D-D701-819C-F5B3-BCB054B69CF4}"/>
              </a:ext>
            </a:extLst>
          </p:cNvPr>
          <p:cNvSpPr>
            <a:spLocks noGrp="1"/>
          </p:cNvSpPr>
          <p:nvPr>
            <p:ph type="subTitle" idx="1"/>
          </p:nvPr>
        </p:nvSpPr>
        <p:spPr>
          <a:xfrm>
            <a:off x="1055638" y="4176022"/>
            <a:ext cx="5092878" cy="1291437"/>
          </a:xfrm>
        </p:spPr>
        <p:txBody>
          <a:bodyPr/>
          <a:lstStyle/>
          <a:p>
            <a:r>
              <a:rPr lang="en-US" dirty="0">
                <a:solidFill>
                  <a:srgbClr val="1B2E5C"/>
                </a:solidFill>
              </a:rPr>
              <a:t>April – June 2025</a:t>
            </a:r>
          </a:p>
        </p:txBody>
      </p:sp>
      <p:sp>
        <p:nvSpPr>
          <p:cNvPr id="11" name="Footer Placeholder 3">
            <a:extLst>
              <a:ext uri="{FF2B5EF4-FFF2-40B4-BE49-F238E27FC236}">
                <a16:creationId xmlns:a16="http://schemas.microsoft.com/office/drawing/2014/main" id="{7EC914DF-F09D-F7AB-E389-3EF9D5403F2F}"/>
              </a:ext>
            </a:extLst>
          </p:cNvPr>
          <p:cNvSpPr txBox="1">
            <a:spLocks/>
          </p:cNvSpPr>
          <p:nvPr/>
        </p:nvSpPr>
        <p:spPr>
          <a:xfrm>
            <a:off x="1584598" y="6257174"/>
            <a:ext cx="40023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Communications &amp; Customer Service Meeting</a:t>
            </a:r>
            <a:r>
              <a:rPr lang="en-US" dirty="0">
                <a:solidFill>
                  <a:srgbClr val="FEBF0F"/>
                </a:solidFill>
              </a:rPr>
              <a:t> | </a:t>
            </a:r>
            <a:r>
              <a:rPr lang="en-US" dirty="0">
                <a:solidFill>
                  <a:srgbClr val="204C90"/>
                </a:solidFill>
              </a:rPr>
              <a:t>April 2025</a:t>
            </a:r>
          </a:p>
        </p:txBody>
      </p:sp>
      <p:pic>
        <p:nvPicPr>
          <p:cNvPr id="12" name="Picture 11">
            <a:extLst>
              <a:ext uri="{FF2B5EF4-FFF2-40B4-BE49-F238E27FC236}">
                <a16:creationId xmlns:a16="http://schemas.microsoft.com/office/drawing/2014/main" id="{226F8B93-ED36-6D57-C5B8-88BB04004CC3}"/>
              </a:ext>
            </a:extLst>
          </p:cNvPr>
          <p:cNvPicPr>
            <a:picLocks noChangeAspect="1"/>
          </p:cNvPicPr>
          <p:nvPr/>
        </p:nvPicPr>
        <p:blipFill>
          <a:blip r:embed="rId4"/>
          <a:srcRect/>
          <a:stretch/>
        </p:blipFill>
        <p:spPr>
          <a:xfrm>
            <a:off x="626541" y="6044099"/>
            <a:ext cx="913738" cy="527248"/>
          </a:xfrm>
          <a:prstGeom prst="rect">
            <a:avLst/>
          </a:prstGeom>
        </p:spPr>
      </p:pic>
      <p:cxnSp>
        <p:nvCxnSpPr>
          <p:cNvPr id="13" name="Straight Connector 12">
            <a:extLst>
              <a:ext uri="{FF2B5EF4-FFF2-40B4-BE49-F238E27FC236}">
                <a16:creationId xmlns:a16="http://schemas.microsoft.com/office/drawing/2014/main" id="{37CADA09-1251-AB5A-D177-66E08B564734}"/>
              </a:ext>
            </a:extLst>
          </p:cNvPr>
          <p:cNvCxnSpPr>
            <a:cxnSpLocks/>
          </p:cNvCxnSpPr>
          <p:nvPr/>
        </p:nvCxnSpPr>
        <p:spPr>
          <a:xfrm flipV="1">
            <a:off x="935895" y="4055121"/>
            <a:ext cx="7674705" cy="5451"/>
          </a:xfrm>
          <a:prstGeom prst="line">
            <a:avLst/>
          </a:prstGeom>
          <a:ln>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22677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A5F9E-2A8E-3ED0-556C-D201FDC48A11}"/>
              </a:ext>
            </a:extLst>
          </p:cNvPr>
          <p:cNvSpPr>
            <a:spLocks noGrp="1"/>
          </p:cNvSpPr>
          <p:nvPr>
            <p:ph type="title"/>
          </p:nvPr>
        </p:nvSpPr>
        <p:spPr>
          <a:xfrm>
            <a:off x="838200" y="528797"/>
            <a:ext cx="10515600" cy="657452"/>
          </a:xfrm>
        </p:spPr>
        <p:txBody>
          <a:bodyPr>
            <a:normAutofit/>
          </a:bodyPr>
          <a:lstStyle/>
          <a:p>
            <a:r>
              <a:rPr lang="en-US"/>
              <a:t>Newsletter Review</a:t>
            </a:r>
          </a:p>
        </p:txBody>
      </p:sp>
      <p:sp>
        <p:nvSpPr>
          <p:cNvPr id="3" name="Content Placeholder 2">
            <a:extLst>
              <a:ext uri="{FF2B5EF4-FFF2-40B4-BE49-F238E27FC236}">
                <a16:creationId xmlns:a16="http://schemas.microsoft.com/office/drawing/2014/main" id="{BDAD7407-1DE0-EF49-50C5-DF0F25D72D97}"/>
              </a:ext>
            </a:extLst>
          </p:cNvPr>
          <p:cNvSpPr>
            <a:spLocks noGrp="1"/>
          </p:cNvSpPr>
          <p:nvPr>
            <p:ph sz="half" idx="1"/>
          </p:nvPr>
        </p:nvSpPr>
        <p:spPr>
          <a:xfrm>
            <a:off x="908471" y="1585732"/>
            <a:ext cx="5758806" cy="4953179"/>
          </a:xfrm>
        </p:spPr>
        <p:txBody>
          <a:bodyPr vert="horz" lIns="91440" tIns="45720" rIns="91440" bIns="45720" rtlCol="0" anchor="t">
            <a:normAutofit fontScale="92500" lnSpcReduction="20000"/>
          </a:bodyPr>
          <a:lstStyle/>
          <a:p>
            <a:pPr marL="0" indent="0">
              <a:buNone/>
            </a:pPr>
            <a:r>
              <a:rPr lang="en-US" b="1" dirty="0">
                <a:latin typeface="Helvetica"/>
                <a:cs typeface="Helvetica"/>
              </a:rPr>
              <a:t>April 2025</a:t>
            </a:r>
          </a:p>
          <a:p>
            <a:pPr>
              <a:buClr>
                <a:srgbClr val="4FC6E0"/>
              </a:buClr>
            </a:pPr>
            <a:r>
              <a:rPr lang="en-US" sz="2400" dirty="0">
                <a:latin typeface="Helvetica"/>
                <a:cs typeface="Helvetica"/>
              </a:rPr>
              <a:t>Make Earth Day Every Day</a:t>
            </a:r>
            <a:endParaRPr lang="en-US" sz="2400" dirty="0">
              <a:effectLst/>
              <a:latin typeface="Helvetica"/>
              <a:cs typeface="Helvetica"/>
            </a:endParaRPr>
          </a:p>
          <a:p>
            <a:pPr lvl="1" fontAlgn="base">
              <a:buClr>
                <a:srgbClr val="4FC6E0"/>
              </a:buClr>
            </a:pPr>
            <a:r>
              <a:rPr lang="en-US" sz="2100" dirty="0">
                <a:latin typeface="Helvetica"/>
                <a:cs typeface="Helvetica"/>
              </a:rPr>
              <a:t>Small changes with a big impact: prevent water waste, shop local, recycle, Chipping Day, and SoCal </a:t>
            </a:r>
            <a:r>
              <a:rPr lang="en-US" sz="2100" dirty="0" err="1">
                <a:latin typeface="Helvetica"/>
                <a:cs typeface="Helvetica"/>
              </a:rPr>
              <a:t>Water$mart</a:t>
            </a:r>
            <a:r>
              <a:rPr lang="en-US" sz="2100" dirty="0">
                <a:latin typeface="Helvetica"/>
                <a:cs typeface="Helvetica"/>
              </a:rPr>
              <a:t> rebates</a:t>
            </a:r>
            <a:endParaRPr lang="en-US" sz="2100" dirty="0">
              <a:effectLst/>
              <a:latin typeface="Helvetica"/>
              <a:cs typeface="Helvetica"/>
            </a:endParaRPr>
          </a:p>
          <a:p>
            <a:pPr lvl="1" fontAlgn="base">
              <a:buClr>
                <a:srgbClr val="4FC6E0"/>
              </a:buClr>
            </a:pPr>
            <a:r>
              <a:rPr lang="en-US" sz="2100" dirty="0">
                <a:effectLst/>
                <a:highlight>
                  <a:srgbClr val="FFFFFF"/>
                </a:highlight>
                <a:latin typeface="Helvetica"/>
                <a:cs typeface="Helvetica"/>
              </a:rPr>
              <a:t>Landscape Workshops from Met</a:t>
            </a:r>
          </a:p>
          <a:p>
            <a:pPr algn="l" rtl="0" fontAlgn="base">
              <a:buClr>
                <a:srgbClr val="4FC6E0"/>
              </a:buClr>
              <a:buFont typeface="Arial" panose="020B0604020202020204" pitchFamily="34" charset="0"/>
              <a:buChar char="•"/>
            </a:pPr>
            <a:r>
              <a:rPr lang="en-US" sz="2400" dirty="0">
                <a:effectLst/>
                <a:highlight>
                  <a:srgbClr val="FFFFFF"/>
                </a:highlight>
                <a:latin typeface="Helvetica"/>
                <a:cs typeface="Helvetica"/>
              </a:rPr>
              <a:t>Wildfire Symposium</a:t>
            </a:r>
          </a:p>
          <a:p>
            <a:pPr lvl="1" fontAlgn="base">
              <a:buClr>
                <a:srgbClr val="4FC6E0"/>
              </a:buClr>
            </a:pPr>
            <a:r>
              <a:rPr lang="en-US" sz="2000" dirty="0">
                <a:highlight>
                  <a:srgbClr val="FFFFFF"/>
                </a:highlight>
                <a:latin typeface="Helvetica"/>
                <a:cs typeface="Helvetica"/>
              </a:rPr>
              <a:t>Sat, May 3 at Fallbrook Union HS</a:t>
            </a:r>
          </a:p>
          <a:p>
            <a:pPr algn="l" rtl="0" fontAlgn="base">
              <a:buClr>
                <a:srgbClr val="4FC6E0"/>
              </a:buClr>
              <a:buFont typeface="Arial" panose="020B0604020202020204" pitchFamily="34" charset="0"/>
              <a:buChar char="•"/>
            </a:pPr>
            <a:r>
              <a:rPr lang="en-US" sz="2400" dirty="0">
                <a:effectLst/>
                <a:highlight>
                  <a:srgbClr val="FFFFFF"/>
                </a:highlight>
                <a:latin typeface="Helvetica"/>
                <a:cs typeface="Helvetica"/>
              </a:rPr>
              <a:t>Construction Notice</a:t>
            </a:r>
          </a:p>
          <a:p>
            <a:pPr lvl="1" fontAlgn="base">
              <a:buClr>
                <a:srgbClr val="4FC6E0"/>
              </a:buClr>
            </a:pPr>
            <a:r>
              <a:rPr lang="en-US" sz="2000" dirty="0">
                <a:effectLst/>
                <a:highlight>
                  <a:srgbClr val="FFFFFF"/>
                </a:highlight>
                <a:latin typeface="Helvetica"/>
                <a:cs typeface="Helvetica"/>
              </a:rPr>
              <a:t>Pipeline 5 Relining: 24</a:t>
            </a:r>
            <a:r>
              <a:rPr lang="en-US" sz="2000" dirty="0">
                <a:highlight>
                  <a:srgbClr val="FFFFFF"/>
                </a:highlight>
                <a:latin typeface="Helvetica"/>
                <a:cs typeface="Helvetica"/>
              </a:rPr>
              <a:t>-</a:t>
            </a:r>
            <a:r>
              <a:rPr lang="en-US" sz="2000" dirty="0">
                <a:effectLst/>
                <a:highlight>
                  <a:srgbClr val="FFFFFF"/>
                </a:highlight>
                <a:latin typeface="Helvetica"/>
                <a:cs typeface="Helvetica"/>
              </a:rPr>
              <a:t>hour work notice</a:t>
            </a:r>
            <a:endParaRPr lang="en-US" sz="2000" dirty="0">
              <a:highlight>
                <a:srgbClr val="FFFFFF"/>
              </a:highlight>
              <a:latin typeface="Helvetica"/>
              <a:cs typeface="Helvetica"/>
            </a:endParaRPr>
          </a:p>
          <a:p>
            <a:pPr algn="l" rtl="0" fontAlgn="base">
              <a:buClr>
                <a:srgbClr val="4FC6E0"/>
              </a:buClr>
              <a:buFont typeface="Arial" panose="020B0604020202020204" pitchFamily="34" charset="0"/>
              <a:buChar char="•"/>
            </a:pPr>
            <a:r>
              <a:rPr lang="en-US" sz="2400" dirty="0">
                <a:effectLst/>
                <a:highlight>
                  <a:srgbClr val="FFFFFF"/>
                </a:highlight>
                <a:latin typeface="Helvetica"/>
                <a:cs typeface="Helvetica"/>
              </a:rPr>
              <a:t>Letters from Rainbow Water</a:t>
            </a:r>
          </a:p>
          <a:p>
            <a:pPr lvl="1" fontAlgn="base">
              <a:buClr>
                <a:srgbClr val="4FC6E0"/>
              </a:buClr>
            </a:pPr>
            <a:r>
              <a:rPr lang="en-US" sz="2000" dirty="0">
                <a:effectLst/>
                <a:highlight>
                  <a:srgbClr val="FFFFFF"/>
                </a:highlight>
                <a:latin typeface="Helvetica"/>
                <a:cs typeface="Helvetica"/>
              </a:rPr>
              <a:t>Reminder to avoid opening mail not addressed to occupant</a:t>
            </a:r>
          </a:p>
          <a:p>
            <a:pPr algn="l" rtl="0" fontAlgn="base">
              <a:buClr>
                <a:srgbClr val="4FC6E0"/>
              </a:buClr>
              <a:buFont typeface="Arial" panose="020B0604020202020204" pitchFamily="34" charset="0"/>
              <a:buChar char="•"/>
            </a:pPr>
            <a:r>
              <a:rPr lang="en-US" sz="2400" dirty="0">
                <a:effectLst/>
                <a:highlight>
                  <a:srgbClr val="FFFFFF"/>
                </a:highlight>
                <a:latin typeface="Helvetica"/>
                <a:cs typeface="Helvetica"/>
              </a:rPr>
              <a:t>Utility Scam Alert</a:t>
            </a:r>
          </a:p>
          <a:p>
            <a:pPr lvl="1" fontAlgn="base">
              <a:buClr>
                <a:srgbClr val="4FC6E0"/>
              </a:buClr>
            </a:pPr>
            <a:r>
              <a:rPr lang="en-US" sz="2000" dirty="0">
                <a:effectLst/>
                <a:highlight>
                  <a:srgbClr val="FFFFFF"/>
                </a:highlight>
                <a:latin typeface="Helvetica"/>
                <a:cs typeface="Helvetica"/>
              </a:rPr>
              <a:t>Who to call and how to spot a Rainbow Water employee</a:t>
            </a:r>
            <a:br>
              <a:rPr lang="en-US" sz="2000" dirty="0">
                <a:effectLst/>
                <a:highlight>
                  <a:srgbClr val="FFFFFF"/>
                </a:highlight>
                <a:latin typeface="Helvetica"/>
                <a:cs typeface="Helvetica"/>
              </a:rPr>
            </a:br>
            <a:endParaRPr lang="en-US" sz="2000" dirty="0">
              <a:effectLst/>
              <a:highlight>
                <a:srgbClr val="FFFFFF"/>
              </a:highlight>
              <a:latin typeface="Helvetica"/>
              <a:cs typeface="Helvetica"/>
            </a:endParaRPr>
          </a:p>
          <a:p>
            <a:pPr lvl="1" fontAlgn="base">
              <a:buClr>
                <a:srgbClr val="4FC6E0"/>
              </a:buClr>
            </a:pPr>
            <a:endParaRPr lang="en-US" sz="2000" dirty="0">
              <a:effectLst/>
              <a:highlight>
                <a:srgbClr val="FFFFFF"/>
              </a:highlight>
              <a:latin typeface="Helvetica"/>
              <a:cs typeface="Helvetica"/>
            </a:endParaRPr>
          </a:p>
          <a:p>
            <a:pPr algn="l" rtl="0" fontAlgn="base">
              <a:buFont typeface="Arial" panose="020B0604020202020204" pitchFamily="34" charset="0"/>
              <a:buChar char="•"/>
            </a:pPr>
            <a:endParaRPr lang="en-US" sz="2400" dirty="0">
              <a:highlight>
                <a:srgbClr val="FFFFFF"/>
              </a:highlight>
              <a:latin typeface="Helvetica"/>
            </a:endParaRPr>
          </a:p>
          <a:p>
            <a:pPr algn="l" rtl="0" fontAlgn="base">
              <a:buFont typeface="Arial" panose="020B0604020202020204" pitchFamily="34" charset="0"/>
              <a:buChar char="•"/>
            </a:pPr>
            <a:endParaRPr lang="en-US" sz="1800" dirty="0">
              <a:highlight>
                <a:srgbClr val="FFFFFF"/>
              </a:highlight>
            </a:endParaRPr>
          </a:p>
        </p:txBody>
      </p:sp>
      <p:pic>
        <p:nvPicPr>
          <p:cNvPr id="4" name="Picture 3">
            <a:extLst>
              <a:ext uri="{FF2B5EF4-FFF2-40B4-BE49-F238E27FC236}">
                <a16:creationId xmlns:a16="http://schemas.microsoft.com/office/drawing/2014/main" id="{86A4ADD7-AFF7-52D3-E476-EB46CC5E3496}"/>
              </a:ext>
            </a:extLst>
          </p:cNvPr>
          <p:cNvPicPr>
            <a:picLocks noChangeAspect="1"/>
          </p:cNvPicPr>
          <p:nvPr/>
        </p:nvPicPr>
        <p:blipFill>
          <a:blip r:embed="rId3"/>
          <a:srcRect l="1279" r="1279"/>
          <a:stretch/>
        </p:blipFill>
        <p:spPr>
          <a:xfrm>
            <a:off x="8229779" y="528797"/>
            <a:ext cx="3511117" cy="4663044"/>
          </a:xfrm>
          <a:prstGeom prst="rect">
            <a:avLst/>
          </a:prstGeom>
          <a:solidFill>
            <a:schemeClr val="bg1"/>
          </a:solidFill>
          <a:ln>
            <a:solidFill>
              <a:schemeClr val="bg1">
                <a:lumMod val="75000"/>
              </a:schemeClr>
            </a:solidFill>
          </a:ln>
        </p:spPr>
      </p:pic>
      <p:pic>
        <p:nvPicPr>
          <p:cNvPr id="5" name="Picture 4">
            <a:extLst>
              <a:ext uri="{FF2B5EF4-FFF2-40B4-BE49-F238E27FC236}">
                <a16:creationId xmlns:a16="http://schemas.microsoft.com/office/drawing/2014/main" id="{260F4115-38EF-B476-32A0-0DC9BA2CA23C}"/>
              </a:ext>
            </a:extLst>
          </p:cNvPr>
          <p:cNvPicPr>
            <a:picLocks noChangeAspect="1"/>
          </p:cNvPicPr>
          <p:nvPr/>
        </p:nvPicPr>
        <p:blipFill>
          <a:blip r:embed="rId4"/>
          <a:srcRect t="37" b="37"/>
          <a:stretch/>
        </p:blipFill>
        <p:spPr>
          <a:xfrm>
            <a:off x="7075470" y="1887735"/>
            <a:ext cx="3596754" cy="4651177"/>
          </a:xfrm>
          <a:prstGeom prst="rect">
            <a:avLst/>
          </a:prstGeom>
          <a:solidFill>
            <a:schemeClr val="bg1"/>
          </a:solidFill>
          <a:ln>
            <a:solidFill>
              <a:schemeClr val="bg1">
                <a:lumMod val="75000"/>
              </a:schemeClr>
            </a:solidFill>
          </a:ln>
        </p:spPr>
      </p:pic>
    </p:spTree>
    <p:extLst>
      <p:ext uri="{BB962C8B-B14F-4D97-AF65-F5344CB8AC3E}">
        <p14:creationId xmlns:p14="http://schemas.microsoft.com/office/powerpoint/2010/main" val="1638282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A5F9E-2A8E-3ED0-556C-D201FDC48A11}"/>
              </a:ext>
            </a:extLst>
          </p:cNvPr>
          <p:cNvSpPr>
            <a:spLocks noGrp="1"/>
          </p:cNvSpPr>
          <p:nvPr>
            <p:ph type="title"/>
          </p:nvPr>
        </p:nvSpPr>
        <p:spPr/>
        <p:txBody>
          <a:bodyPr/>
          <a:lstStyle/>
          <a:p>
            <a:r>
              <a:rPr lang="en-US" dirty="0"/>
              <a:t>Newsletter Planning</a:t>
            </a:r>
          </a:p>
        </p:txBody>
      </p:sp>
      <p:sp>
        <p:nvSpPr>
          <p:cNvPr id="3" name="Content Placeholder 2">
            <a:extLst>
              <a:ext uri="{FF2B5EF4-FFF2-40B4-BE49-F238E27FC236}">
                <a16:creationId xmlns:a16="http://schemas.microsoft.com/office/drawing/2014/main" id="{BDAD7407-1DE0-EF49-50C5-DF0F25D72D97}"/>
              </a:ext>
            </a:extLst>
          </p:cNvPr>
          <p:cNvSpPr>
            <a:spLocks noGrp="1"/>
          </p:cNvSpPr>
          <p:nvPr>
            <p:ph idx="1"/>
          </p:nvPr>
        </p:nvSpPr>
        <p:spPr>
          <a:xfrm>
            <a:off x="838200" y="1616614"/>
            <a:ext cx="4897582" cy="4860385"/>
          </a:xfrm>
        </p:spPr>
        <p:txBody>
          <a:bodyPr vert="horz" lIns="91440" tIns="45720" rIns="91440" bIns="45720" rtlCol="0" anchor="t">
            <a:normAutofit fontScale="77500" lnSpcReduction="20000"/>
          </a:bodyPr>
          <a:lstStyle/>
          <a:p>
            <a:pPr marL="0" indent="0">
              <a:buNone/>
            </a:pPr>
            <a:r>
              <a:rPr lang="en-US" sz="3400" b="1" dirty="0">
                <a:latin typeface="Helvetica"/>
                <a:cs typeface="Helvetica"/>
              </a:rPr>
              <a:t>May</a:t>
            </a:r>
          </a:p>
          <a:p>
            <a:pPr>
              <a:buClr>
                <a:srgbClr val="4FC6E0"/>
              </a:buClr>
            </a:pPr>
            <a:r>
              <a:rPr lang="en-US" sz="2200" dirty="0">
                <a:latin typeface="Helvetica"/>
                <a:cs typeface="Helvetica"/>
              </a:rPr>
              <a:t>Celebrate Water Awareness Month</a:t>
            </a:r>
          </a:p>
          <a:p>
            <a:pPr lvl="1">
              <a:buClr>
                <a:srgbClr val="4FC6E0"/>
              </a:buClr>
            </a:pPr>
            <a:r>
              <a:rPr lang="en-US" sz="1800" dirty="0">
                <a:latin typeface="Helvetica"/>
                <a:cs typeface="Helvetica"/>
              </a:rPr>
              <a:t>Appreciation for the water an essential natural resources that fuels us &amp; sustains ecosystem</a:t>
            </a:r>
          </a:p>
          <a:p>
            <a:pPr lvl="1">
              <a:buClr>
                <a:srgbClr val="4FC6E0"/>
              </a:buClr>
            </a:pPr>
            <a:r>
              <a:rPr lang="en-US" sz="1800" dirty="0">
                <a:latin typeface="Helvetica"/>
                <a:cs typeface="Helvetica"/>
              </a:rPr>
              <a:t>Measure your water use with a flow monitoring device from Flume</a:t>
            </a:r>
          </a:p>
          <a:p>
            <a:pPr lvl="1">
              <a:buClr>
                <a:srgbClr val="4FC6E0"/>
              </a:buClr>
            </a:pPr>
            <a:r>
              <a:rPr lang="en-US" sz="1800" dirty="0">
                <a:latin typeface="Helvetica"/>
                <a:cs typeface="Helvetica"/>
              </a:rPr>
              <a:t>Transform you yard this spring with native plants and take an online gardening workshop</a:t>
            </a:r>
          </a:p>
          <a:p>
            <a:pPr>
              <a:buClr>
                <a:srgbClr val="4FC6E0"/>
              </a:buClr>
            </a:pPr>
            <a:r>
              <a:rPr lang="en-US" sz="2400" dirty="0">
                <a:latin typeface="Helvetica"/>
                <a:cs typeface="Helvetica"/>
              </a:rPr>
              <a:t>Infrastructure Week: May 12-16</a:t>
            </a:r>
          </a:p>
          <a:p>
            <a:pPr lvl="1">
              <a:buClr>
                <a:srgbClr val="4FC6E0"/>
              </a:buClr>
            </a:pPr>
            <a:r>
              <a:rPr lang="en-US" sz="1800" dirty="0">
                <a:latin typeface="Helvetica"/>
                <a:cs typeface="Helvetica"/>
              </a:rPr>
              <a:t>Highlight Division 1 Pump Stations and reliability provided to the community</a:t>
            </a:r>
          </a:p>
          <a:p>
            <a:pPr lvl="1">
              <a:buClr>
                <a:srgbClr val="4FC6E0"/>
              </a:buClr>
            </a:pPr>
            <a:r>
              <a:rPr lang="en-US" sz="1800" dirty="0">
                <a:latin typeface="Helvetica"/>
                <a:cs typeface="Helvetica"/>
              </a:rPr>
              <a:t>Project video link</a:t>
            </a:r>
          </a:p>
          <a:p>
            <a:pPr>
              <a:buClr>
                <a:srgbClr val="4FC6E0"/>
              </a:buClr>
            </a:pPr>
            <a:r>
              <a:rPr lang="en-US" sz="2300" dirty="0">
                <a:highlight>
                  <a:srgbClr val="FFFFFF"/>
                </a:highlight>
                <a:latin typeface="Helvetica"/>
                <a:cs typeface="Helvetica"/>
              </a:rPr>
              <a:t>Avocado Festival Recap</a:t>
            </a:r>
          </a:p>
          <a:p>
            <a:pPr lvl="1">
              <a:buClr>
                <a:srgbClr val="4FC6E0"/>
              </a:buClr>
            </a:pPr>
            <a:r>
              <a:rPr lang="en-US" sz="1900" dirty="0">
                <a:highlight>
                  <a:srgbClr val="FFFFFF"/>
                </a:highlight>
                <a:latin typeface="Helvetica"/>
                <a:cs typeface="Helvetica"/>
              </a:rPr>
              <a:t>Thank you for visiting the booth, thanks to our student volunteers</a:t>
            </a:r>
          </a:p>
          <a:p>
            <a:pPr>
              <a:buClr>
                <a:srgbClr val="4FC6E0"/>
              </a:buClr>
            </a:pPr>
            <a:r>
              <a:rPr lang="en-US" sz="2400" dirty="0">
                <a:highlight>
                  <a:srgbClr val="FFFFFF"/>
                </a:highlight>
                <a:latin typeface="Helvetica"/>
                <a:cs typeface="Helvetica"/>
              </a:rPr>
              <a:t>Save the Date: Blood Drive in June</a:t>
            </a:r>
          </a:p>
          <a:p>
            <a:pPr lvl="1">
              <a:buClr>
                <a:srgbClr val="4FC6E0"/>
              </a:buClr>
            </a:pPr>
            <a:r>
              <a:rPr lang="en-US" sz="1800" dirty="0">
                <a:highlight>
                  <a:srgbClr val="FFFFFF"/>
                </a:highlight>
                <a:latin typeface="Helvetica"/>
                <a:cs typeface="Helvetica"/>
              </a:rPr>
              <a:t>San Diego Blood Bank to visit Rainbow Water</a:t>
            </a:r>
          </a:p>
          <a:p>
            <a:pPr>
              <a:buClr>
                <a:srgbClr val="4FC6E0"/>
              </a:buClr>
            </a:pPr>
            <a:r>
              <a:rPr lang="en-US" sz="2400" dirty="0">
                <a:highlight>
                  <a:srgbClr val="FFFFFF"/>
                </a:highlight>
                <a:latin typeface="Helvetica"/>
                <a:cs typeface="Helvetica"/>
              </a:rPr>
              <a:t>Bill Payment Options</a:t>
            </a:r>
          </a:p>
          <a:p>
            <a:pPr lvl="1">
              <a:buClr>
                <a:srgbClr val="4FC6E0"/>
              </a:buClr>
            </a:pPr>
            <a:r>
              <a:rPr lang="en-US" sz="1800" dirty="0">
                <a:highlight>
                  <a:srgbClr val="FFFFFF"/>
                </a:highlight>
                <a:latin typeface="Helvetica"/>
                <a:cs typeface="Helvetica"/>
              </a:rPr>
              <a:t>Pay your bill online, enroll in auto bill pay, in person at the office, and at US Bank</a:t>
            </a:r>
          </a:p>
          <a:p>
            <a:pPr lvl="1">
              <a:buClr>
                <a:srgbClr val="4FC6E0"/>
              </a:buClr>
            </a:pPr>
            <a:endParaRPr lang="en-US" sz="1800" dirty="0">
              <a:highlight>
                <a:srgbClr val="FFFFFF"/>
              </a:highlight>
              <a:latin typeface="Helvetica"/>
              <a:cs typeface="Helvetica"/>
            </a:endParaRPr>
          </a:p>
          <a:p>
            <a:pPr marL="0" indent="0">
              <a:buNone/>
            </a:pPr>
            <a:endParaRPr lang="en-US" dirty="0"/>
          </a:p>
          <a:p>
            <a:pPr marL="914400" lvl="2" indent="0">
              <a:buNone/>
            </a:pPr>
            <a:endParaRPr lang="en-US" dirty="0"/>
          </a:p>
        </p:txBody>
      </p:sp>
      <p:sp>
        <p:nvSpPr>
          <p:cNvPr id="8" name="Content Placeholder 2">
            <a:extLst>
              <a:ext uri="{FF2B5EF4-FFF2-40B4-BE49-F238E27FC236}">
                <a16:creationId xmlns:a16="http://schemas.microsoft.com/office/drawing/2014/main" id="{3708F883-A346-2E7A-5D96-8F294D169AC4}"/>
              </a:ext>
            </a:extLst>
          </p:cNvPr>
          <p:cNvSpPr txBox="1">
            <a:spLocks/>
          </p:cNvSpPr>
          <p:nvPr/>
        </p:nvSpPr>
        <p:spPr>
          <a:xfrm>
            <a:off x="6041572" y="1616615"/>
            <a:ext cx="5508171" cy="496706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1B2E5C"/>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B2E5C"/>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B2E5C"/>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B2E5C"/>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latin typeface="Helvetica"/>
                <a:cs typeface="Helvetica"/>
              </a:rPr>
              <a:t>June</a:t>
            </a:r>
          </a:p>
          <a:p>
            <a:pPr>
              <a:buClr>
                <a:srgbClr val="4FC6E0"/>
              </a:buClr>
            </a:pPr>
            <a:r>
              <a:rPr lang="en-US" sz="2200" dirty="0">
                <a:latin typeface="Helvetica"/>
                <a:cs typeface="Helvetica"/>
              </a:rPr>
              <a:t>Water Quality Update</a:t>
            </a:r>
          </a:p>
          <a:p>
            <a:pPr lvl="1">
              <a:buClr>
                <a:srgbClr val="4FC6E0"/>
              </a:buClr>
            </a:pPr>
            <a:r>
              <a:rPr lang="en-US" sz="1500" dirty="0">
                <a:highlight>
                  <a:srgbClr val="FFFFFF"/>
                </a:highlight>
                <a:latin typeface="Helvetica"/>
                <a:cs typeface="Helvetica"/>
              </a:rPr>
              <a:t>What’s in my water? 2024 CCR Report</a:t>
            </a:r>
          </a:p>
          <a:p>
            <a:pPr lvl="1">
              <a:buClr>
                <a:srgbClr val="4FC6E0"/>
              </a:buClr>
            </a:pPr>
            <a:r>
              <a:rPr lang="en-US" sz="1500" dirty="0">
                <a:highlight>
                  <a:srgbClr val="FFFFFF"/>
                </a:highlight>
                <a:latin typeface="Helvetica"/>
                <a:cs typeface="Helvetica"/>
              </a:rPr>
              <a:t>Fluoride and plastics info from Met</a:t>
            </a:r>
          </a:p>
          <a:p>
            <a:pPr lvl="1">
              <a:buClr>
                <a:srgbClr val="4FC6E0"/>
              </a:buClr>
            </a:pPr>
            <a:r>
              <a:rPr lang="en-US" sz="1500" dirty="0">
                <a:highlight>
                  <a:srgbClr val="FFFFFF"/>
                </a:highlight>
                <a:latin typeface="Helvetica"/>
                <a:cs typeface="Helvetica"/>
              </a:rPr>
              <a:t>Where does my water come from? Virtual tour of SWP and Colorado River Aqueduct</a:t>
            </a:r>
          </a:p>
          <a:p>
            <a:pPr>
              <a:buClr>
                <a:srgbClr val="4FC6E0"/>
              </a:buClr>
            </a:pPr>
            <a:r>
              <a:rPr lang="en-US" sz="2200" dirty="0">
                <a:highlight>
                  <a:srgbClr val="FFFFFF"/>
                </a:highlight>
                <a:latin typeface="Helvetica"/>
                <a:cs typeface="Helvetica"/>
              </a:rPr>
              <a:t>Upgrade Your Home this Summer</a:t>
            </a:r>
          </a:p>
          <a:p>
            <a:pPr lvl="1">
              <a:buClr>
                <a:srgbClr val="4FC6E0"/>
              </a:buClr>
            </a:pPr>
            <a:r>
              <a:rPr lang="en-US" sz="1500" dirty="0">
                <a:highlight>
                  <a:srgbClr val="FFFFFF"/>
                </a:highlight>
                <a:latin typeface="Helvetica"/>
                <a:cs typeface="Helvetica"/>
              </a:rPr>
              <a:t>Apply online for high efficiency washer and toilet rebates</a:t>
            </a:r>
          </a:p>
          <a:p>
            <a:pPr lvl="1">
              <a:buClr>
                <a:srgbClr val="4FC6E0"/>
              </a:buClr>
            </a:pPr>
            <a:r>
              <a:rPr lang="en-US" sz="1500" dirty="0">
                <a:latin typeface="Helvetica"/>
                <a:cs typeface="Helvetica"/>
              </a:rPr>
              <a:t>Use water wisely, update irrigation for warm months to avoid overwatering—tips to check irrigation system</a:t>
            </a:r>
          </a:p>
          <a:p>
            <a:pPr lvl="1">
              <a:buClr>
                <a:srgbClr val="4FC6E0"/>
              </a:buClr>
            </a:pPr>
            <a:r>
              <a:rPr lang="en-US" sz="1500" dirty="0">
                <a:highlight>
                  <a:srgbClr val="FFFFFF"/>
                </a:highlight>
                <a:latin typeface="Helvetica"/>
                <a:cs typeface="Helvetica"/>
              </a:rPr>
              <a:t>Install a flow monitor devices to measure water flow in time for summer</a:t>
            </a:r>
            <a:endParaRPr lang="en-US" sz="1500" dirty="0">
              <a:latin typeface="Helvetica"/>
              <a:cs typeface="Helvetica"/>
            </a:endParaRPr>
          </a:p>
          <a:p>
            <a:pPr>
              <a:buClr>
                <a:srgbClr val="4FC6E0"/>
              </a:buClr>
            </a:pPr>
            <a:r>
              <a:rPr lang="en-US" sz="2200" dirty="0">
                <a:latin typeface="Helvetica"/>
                <a:cs typeface="Helvetica"/>
              </a:rPr>
              <a:t>Emergency Prep Tips</a:t>
            </a:r>
          </a:p>
          <a:p>
            <a:pPr lvl="1">
              <a:buClr>
                <a:srgbClr val="4FC6E0"/>
              </a:buClr>
            </a:pPr>
            <a:r>
              <a:rPr lang="en-US" sz="1500" dirty="0">
                <a:latin typeface="Helvetica"/>
                <a:cs typeface="Helvetica"/>
              </a:rPr>
              <a:t>Recap info from Wildfire Symposium</a:t>
            </a:r>
          </a:p>
          <a:p>
            <a:pPr lvl="1">
              <a:buClr>
                <a:srgbClr val="4FC6E0"/>
              </a:buClr>
            </a:pPr>
            <a:r>
              <a:rPr lang="en-US" sz="1500" dirty="0">
                <a:latin typeface="Helvetica"/>
                <a:cs typeface="Helvetica"/>
              </a:rPr>
              <a:t>Pet and Animal Disaster Evac Info</a:t>
            </a:r>
          </a:p>
          <a:p>
            <a:pPr>
              <a:buClr>
                <a:srgbClr val="4FC6E0"/>
              </a:buClr>
            </a:pPr>
            <a:r>
              <a:rPr lang="en-US" sz="2300" dirty="0">
                <a:highlight>
                  <a:srgbClr val="FFFFFF"/>
                </a:highlight>
                <a:latin typeface="Helvetica"/>
                <a:cs typeface="Helvetica"/>
              </a:rPr>
              <a:t>We Want Your Feedback</a:t>
            </a:r>
          </a:p>
          <a:p>
            <a:pPr lvl="1">
              <a:buClr>
                <a:srgbClr val="4FC6E0"/>
              </a:buClr>
            </a:pPr>
            <a:r>
              <a:rPr lang="en-US" sz="1500" dirty="0">
                <a:highlight>
                  <a:srgbClr val="FFFFFF"/>
                </a:highlight>
                <a:latin typeface="Helvetica"/>
                <a:cs typeface="Helvetica"/>
              </a:rPr>
              <a:t>Take the Customer Service Survey Online or </a:t>
            </a:r>
            <a:br>
              <a:rPr lang="en-US" sz="1500" dirty="0">
                <a:highlight>
                  <a:srgbClr val="FFFFFF"/>
                </a:highlight>
                <a:latin typeface="Helvetica"/>
                <a:cs typeface="Helvetica"/>
              </a:rPr>
            </a:br>
            <a:r>
              <a:rPr lang="en-US" sz="1500" dirty="0">
                <a:highlight>
                  <a:srgbClr val="FFFFFF"/>
                </a:highlight>
                <a:latin typeface="Helvetica"/>
                <a:cs typeface="Helvetica"/>
              </a:rPr>
              <a:t>at the office. Visit the office to receive your </a:t>
            </a:r>
            <a:br>
              <a:rPr lang="en-US" sz="1500" dirty="0">
                <a:highlight>
                  <a:srgbClr val="FFFFFF"/>
                </a:highlight>
                <a:latin typeface="Helvetica"/>
                <a:cs typeface="Helvetica"/>
              </a:rPr>
            </a:br>
            <a:r>
              <a:rPr lang="en-US" sz="1500" dirty="0">
                <a:highlight>
                  <a:srgbClr val="FFFFFF"/>
                </a:highlight>
                <a:latin typeface="Helvetica"/>
                <a:cs typeface="Helvetica"/>
              </a:rPr>
              <a:t>complimentary water bottle &amp; dog water bowl.</a:t>
            </a:r>
          </a:p>
          <a:p>
            <a:pPr marL="457200" lvl="1" indent="0">
              <a:buNone/>
            </a:pPr>
            <a:endParaRPr lang="en-US" sz="1800" dirty="0"/>
          </a:p>
          <a:p>
            <a:endParaRPr lang="en-US" sz="2400" dirty="0">
              <a:highlight>
                <a:srgbClr val="FFFFFF"/>
              </a:highlight>
            </a:endParaRPr>
          </a:p>
          <a:p>
            <a:pPr marL="914400" lvl="2" indent="0">
              <a:buNone/>
            </a:pPr>
            <a:endParaRPr lang="en-US" dirty="0"/>
          </a:p>
        </p:txBody>
      </p:sp>
    </p:spTree>
    <p:extLst>
      <p:ext uri="{BB962C8B-B14F-4D97-AF65-F5344CB8AC3E}">
        <p14:creationId xmlns:p14="http://schemas.microsoft.com/office/powerpoint/2010/main" val="2682768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29DB9-2090-53C9-34F0-18780C05F824}"/>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5633D2C-0CA0-63BA-CFDC-21CEA52A09AF}"/>
              </a:ext>
            </a:extLst>
          </p:cNvPr>
          <p:cNvSpPr/>
          <p:nvPr/>
        </p:nvSpPr>
        <p:spPr>
          <a:xfrm flipV="1">
            <a:off x="-1" y="0"/>
            <a:ext cx="8164287" cy="6857998"/>
          </a:xfrm>
          <a:prstGeom prst="rect">
            <a:avLst/>
          </a:prstGeom>
          <a:gradFill>
            <a:gsLst>
              <a:gs pos="28000">
                <a:srgbClr val="A2C7E3">
                  <a:alpha val="95144"/>
                </a:srgbClr>
              </a:gs>
              <a:gs pos="0">
                <a:schemeClr val="accent1">
                  <a:lumMod val="5000"/>
                  <a:lumOff val="95000"/>
                </a:schemeClr>
              </a:gs>
              <a:gs pos="80000">
                <a:srgbClr val="204C90">
                  <a:alpha val="91858"/>
                </a:srgbClr>
              </a:gs>
              <a:gs pos="58000">
                <a:srgbClr val="0665AF">
                  <a:alpha val="81043"/>
                </a:srgbClr>
              </a:gs>
              <a:gs pos="100000">
                <a:srgbClr val="1B2E5C"/>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D9C9CB-36FB-9822-45EE-EF4C96375D7A}"/>
              </a:ext>
            </a:extLst>
          </p:cNvPr>
          <p:cNvSpPr>
            <a:spLocks noGrp="1"/>
          </p:cNvSpPr>
          <p:nvPr>
            <p:ph type="ctrTitle"/>
          </p:nvPr>
        </p:nvSpPr>
        <p:spPr>
          <a:xfrm>
            <a:off x="935895" y="1134468"/>
            <a:ext cx="7451548" cy="2855351"/>
          </a:xfrm>
        </p:spPr>
        <p:txBody>
          <a:bodyPr>
            <a:normAutofit/>
          </a:bodyPr>
          <a:lstStyle/>
          <a:p>
            <a:r>
              <a:rPr lang="en-US" sz="6600" dirty="0"/>
              <a:t>Legislative </a:t>
            </a:r>
            <a:br>
              <a:rPr lang="en-US" sz="6600" dirty="0"/>
            </a:br>
            <a:r>
              <a:rPr lang="en-US" sz="5400" dirty="0"/>
              <a:t>Communications</a:t>
            </a:r>
          </a:p>
        </p:txBody>
      </p:sp>
      <p:sp>
        <p:nvSpPr>
          <p:cNvPr id="6" name="Text Placeholder 5">
            <a:extLst>
              <a:ext uri="{FF2B5EF4-FFF2-40B4-BE49-F238E27FC236}">
                <a16:creationId xmlns:a16="http://schemas.microsoft.com/office/drawing/2014/main" id="{D3805A0D-A30D-A563-FA76-1FBEC3876D20}"/>
              </a:ext>
            </a:extLst>
          </p:cNvPr>
          <p:cNvSpPr>
            <a:spLocks noGrp="1"/>
          </p:cNvSpPr>
          <p:nvPr>
            <p:ph type="subTitle" idx="1"/>
          </p:nvPr>
        </p:nvSpPr>
        <p:spPr>
          <a:xfrm>
            <a:off x="1055638" y="4176022"/>
            <a:ext cx="6485704" cy="1291437"/>
          </a:xfrm>
        </p:spPr>
        <p:txBody>
          <a:bodyPr/>
          <a:lstStyle/>
          <a:p>
            <a:r>
              <a:rPr lang="en-US" dirty="0">
                <a:solidFill>
                  <a:srgbClr val="1B2E5C"/>
                </a:solidFill>
              </a:rPr>
              <a:t>FY 2026 Community Project Funding Update</a:t>
            </a:r>
          </a:p>
        </p:txBody>
      </p:sp>
      <p:sp>
        <p:nvSpPr>
          <p:cNvPr id="11" name="Footer Placeholder 3">
            <a:extLst>
              <a:ext uri="{FF2B5EF4-FFF2-40B4-BE49-F238E27FC236}">
                <a16:creationId xmlns:a16="http://schemas.microsoft.com/office/drawing/2014/main" id="{883D9417-3865-6A45-1F4E-02678332E7F0}"/>
              </a:ext>
            </a:extLst>
          </p:cNvPr>
          <p:cNvSpPr txBox="1">
            <a:spLocks/>
          </p:cNvSpPr>
          <p:nvPr/>
        </p:nvSpPr>
        <p:spPr>
          <a:xfrm>
            <a:off x="1584598" y="6257174"/>
            <a:ext cx="40023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Communications &amp; Customer Service Meeting</a:t>
            </a:r>
            <a:r>
              <a:rPr lang="en-US" dirty="0">
                <a:solidFill>
                  <a:srgbClr val="FEBF0F"/>
                </a:solidFill>
              </a:rPr>
              <a:t> | </a:t>
            </a:r>
            <a:r>
              <a:rPr lang="en-US" dirty="0">
                <a:solidFill>
                  <a:srgbClr val="204C90"/>
                </a:solidFill>
              </a:rPr>
              <a:t>April 2025</a:t>
            </a:r>
          </a:p>
        </p:txBody>
      </p:sp>
      <p:pic>
        <p:nvPicPr>
          <p:cNvPr id="12" name="Picture 11">
            <a:extLst>
              <a:ext uri="{FF2B5EF4-FFF2-40B4-BE49-F238E27FC236}">
                <a16:creationId xmlns:a16="http://schemas.microsoft.com/office/drawing/2014/main" id="{B00BBC8B-390A-208A-8D79-2006C09C1E7B}"/>
              </a:ext>
            </a:extLst>
          </p:cNvPr>
          <p:cNvPicPr>
            <a:picLocks noChangeAspect="1"/>
          </p:cNvPicPr>
          <p:nvPr/>
        </p:nvPicPr>
        <p:blipFill>
          <a:blip r:embed="rId3"/>
          <a:srcRect/>
          <a:stretch/>
        </p:blipFill>
        <p:spPr>
          <a:xfrm>
            <a:off x="626541" y="6044099"/>
            <a:ext cx="913738" cy="527248"/>
          </a:xfrm>
          <a:prstGeom prst="rect">
            <a:avLst/>
          </a:prstGeom>
        </p:spPr>
      </p:pic>
      <p:pic>
        <p:nvPicPr>
          <p:cNvPr id="5" name="Picture 4" descr="A picture containing sky, outdoor, mountain, nature&#10;&#10;AI-generated content may be incorrect.">
            <a:extLst>
              <a:ext uri="{FF2B5EF4-FFF2-40B4-BE49-F238E27FC236}">
                <a16:creationId xmlns:a16="http://schemas.microsoft.com/office/drawing/2014/main" id="{C882A9CC-48A4-5165-E70E-ED537C9DD6E0}"/>
              </a:ext>
            </a:extLst>
          </p:cNvPr>
          <p:cNvPicPr>
            <a:picLocks noChangeAspect="1"/>
          </p:cNvPicPr>
          <p:nvPr/>
        </p:nvPicPr>
        <p:blipFill>
          <a:blip r:embed="rId4">
            <a:alphaModFix/>
          </a:blip>
          <a:srcRect l="13740" t="25000" r="39966"/>
          <a:stretch/>
        </p:blipFill>
        <p:spPr>
          <a:xfrm>
            <a:off x="8164286" y="-2"/>
            <a:ext cx="5644243" cy="6858000"/>
          </a:xfrm>
          <a:prstGeom prst="rect">
            <a:avLst/>
          </a:prstGeom>
        </p:spPr>
      </p:pic>
      <p:cxnSp>
        <p:nvCxnSpPr>
          <p:cNvPr id="13" name="Straight Connector 12">
            <a:extLst>
              <a:ext uri="{FF2B5EF4-FFF2-40B4-BE49-F238E27FC236}">
                <a16:creationId xmlns:a16="http://schemas.microsoft.com/office/drawing/2014/main" id="{5B0438B5-E589-8DDC-90A6-44F93B469877}"/>
              </a:ext>
            </a:extLst>
          </p:cNvPr>
          <p:cNvCxnSpPr>
            <a:cxnSpLocks/>
          </p:cNvCxnSpPr>
          <p:nvPr/>
        </p:nvCxnSpPr>
        <p:spPr>
          <a:xfrm flipV="1">
            <a:off x="935895" y="4055121"/>
            <a:ext cx="7674705" cy="5451"/>
          </a:xfrm>
          <a:prstGeom prst="line">
            <a:avLst/>
          </a:prstGeom>
          <a:ln>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969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37AE8-E94B-ED8F-8AB9-C89B624399F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141DD67-154E-0DB3-0D24-F5CE4B500694}"/>
              </a:ext>
            </a:extLst>
          </p:cNvPr>
          <p:cNvSpPr>
            <a:spLocks noGrp="1"/>
          </p:cNvSpPr>
          <p:nvPr>
            <p:ph type="title"/>
          </p:nvPr>
        </p:nvSpPr>
        <p:spPr/>
        <p:txBody>
          <a:bodyPr>
            <a:noAutofit/>
          </a:bodyPr>
          <a:lstStyle/>
          <a:p>
            <a:r>
              <a:rPr lang="en-US" sz="2600" b="1" i="0" u="none" strike="noStrike" dirty="0">
                <a:solidFill>
                  <a:srgbClr val="0665AF"/>
                </a:solidFill>
                <a:effectLst/>
                <a:latin typeface="Helvetica" pitchFamily="2" charset="0"/>
              </a:rPr>
              <a:t>Wildland-</a:t>
            </a:r>
            <a:r>
              <a:rPr lang="en-US" sz="2600" b="1" dirty="0">
                <a:solidFill>
                  <a:srgbClr val="0665AF"/>
                </a:solidFill>
                <a:latin typeface="Helvetica" pitchFamily="2" charset="0"/>
              </a:rPr>
              <a:t>Urban Interface: Water Reliability Projects</a:t>
            </a:r>
            <a:endParaRPr lang="en-US" sz="2600" dirty="0">
              <a:solidFill>
                <a:srgbClr val="0665AF"/>
              </a:solidFill>
            </a:endParaRPr>
          </a:p>
        </p:txBody>
      </p:sp>
      <p:sp>
        <p:nvSpPr>
          <p:cNvPr id="2" name="Content Placeholder 1">
            <a:extLst>
              <a:ext uri="{FF2B5EF4-FFF2-40B4-BE49-F238E27FC236}">
                <a16:creationId xmlns:a16="http://schemas.microsoft.com/office/drawing/2014/main" id="{109E1513-E9E9-4597-2B4C-4198ADB5665A}"/>
              </a:ext>
            </a:extLst>
          </p:cNvPr>
          <p:cNvSpPr>
            <a:spLocks noGrp="1"/>
          </p:cNvSpPr>
          <p:nvPr>
            <p:ph idx="4294967295"/>
          </p:nvPr>
        </p:nvSpPr>
        <p:spPr>
          <a:xfrm>
            <a:off x="2197965" y="4262846"/>
            <a:ext cx="3749675" cy="982662"/>
          </a:xfrm>
        </p:spPr>
        <p:txBody>
          <a:bodyPr vert="horz" lIns="91440" tIns="45720" rIns="91440" bIns="45720" rtlCol="0" anchor="t">
            <a:normAutofit/>
          </a:bodyPr>
          <a:lstStyle/>
          <a:p>
            <a:pPr marL="0" indent="0">
              <a:buClr>
                <a:srgbClr val="97D8E9"/>
              </a:buClr>
              <a:buNone/>
            </a:pPr>
            <a:r>
              <a:rPr lang="en-US" sz="2000" dirty="0">
                <a:solidFill>
                  <a:schemeClr val="tx2"/>
                </a:solidFill>
                <a:latin typeface="Helvetica" pitchFamily="2" charset="0"/>
              </a:rPr>
              <a:t>Pipeline upgrades for fire flow requirements and additional hydrants</a:t>
            </a:r>
          </a:p>
          <a:p>
            <a:pPr marL="514350" indent="-514350">
              <a:buFont typeface="+mj-lt"/>
              <a:buAutoNum type="arabicPeriod"/>
            </a:pPr>
            <a:endParaRPr lang="en-US" dirty="0">
              <a:solidFill>
                <a:schemeClr val="tx2"/>
              </a:solidFill>
              <a:latin typeface="Proxima Nova"/>
            </a:endParaRPr>
          </a:p>
          <a:p>
            <a:pPr marL="514350" indent="-514350">
              <a:buFont typeface="+mj-lt"/>
              <a:buAutoNum type="arabicPeriod"/>
            </a:pPr>
            <a:endParaRPr lang="en-US" dirty="0">
              <a:solidFill>
                <a:schemeClr val="tx2"/>
              </a:solidFill>
              <a:latin typeface="Proxima Nova"/>
            </a:endParaRPr>
          </a:p>
          <a:p>
            <a:pPr marL="514350" indent="-514350">
              <a:buFont typeface="+mj-lt"/>
              <a:buAutoNum type="arabicPeriod"/>
            </a:pPr>
            <a:endParaRPr lang="en-US" dirty="0">
              <a:solidFill>
                <a:schemeClr val="tx2"/>
              </a:solidFill>
              <a:latin typeface="Proxima Nova"/>
            </a:endParaRPr>
          </a:p>
          <a:p>
            <a:pPr lvl="2"/>
            <a:endParaRPr lang="en-US" dirty="0">
              <a:solidFill>
                <a:schemeClr val="tx2"/>
              </a:solidFill>
              <a:latin typeface="Proxima Nova"/>
            </a:endParaRPr>
          </a:p>
          <a:p>
            <a:pPr lvl="2"/>
            <a:endParaRPr lang="en-US" dirty="0">
              <a:solidFill>
                <a:schemeClr val="tx2"/>
              </a:solidFill>
              <a:latin typeface="Proxima Nova"/>
            </a:endParaRPr>
          </a:p>
          <a:p>
            <a:pPr lvl="2"/>
            <a:endParaRPr lang="en-US" dirty="0">
              <a:solidFill>
                <a:schemeClr val="tx2"/>
              </a:solidFill>
              <a:latin typeface="Proxima Nova"/>
            </a:endParaRPr>
          </a:p>
          <a:p>
            <a:pPr lvl="2"/>
            <a:endParaRPr lang="en-US" dirty="0">
              <a:solidFill>
                <a:schemeClr val="tx2"/>
              </a:solidFill>
              <a:latin typeface="Proxima Nova"/>
            </a:endParaRPr>
          </a:p>
          <a:p>
            <a:pPr lvl="2"/>
            <a:endParaRPr lang="en-US" dirty="0">
              <a:solidFill>
                <a:schemeClr val="tx2"/>
              </a:solidFill>
            </a:endParaRPr>
          </a:p>
          <a:p>
            <a:pPr marL="0" indent="0">
              <a:buNone/>
            </a:pPr>
            <a:endParaRPr lang="en-US" dirty="0"/>
          </a:p>
          <a:p>
            <a:endParaRPr lang="en-US" dirty="0"/>
          </a:p>
        </p:txBody>
      </p:sp>
      <p:pic>
        <p:nvPicPr>
          <p:cNvPr id="9" name="Picture 8" descr="A person wearing a safety vest&#10;&#10;AI-generated content may be incorrect.">
            <a:extLst>
              <a:ext uri="{FF2B5EF4-FFF2-40B4-BE49-F238E27FC236}">
                <a16:creationId xmlns:a16="http://schemas.microsoft.com/office/drawing/2014/main" id="{1B3D0D5F-CB3E-E083-1A8F-B03429EDEAEB}"/>
              </a:ext>
            </a:extLst>
          </p:cNvPr>
          <p:cNvPicPr>
            <a:picLocks noChangeAspect="1"/>
          </p:cNvPicPr>
          <p:nvPr/>
        </p:nvPicPr>
        <p:blipFill>
          <a:blip r:embed="rId3"/>
          <a:srcRect l="22867" t="9164"/>
          <a:stretch/>
        </p:blipFill>
        <p:spPr>
          <a:xfrm>
            <a:off x="6305893" y="1378365"/>
            <a:ext cx="5602965" cy="4865072"/>
          </a:xfrm>
          <a:prstGeom prst="rect">
            <a:avLst/>
          </a:prstGeom>
        </p:spPr>
      </p:pic>
      <p:pic>
        <p:nvPicPr>
          <p:cNvPr id="10" name="Picture 9">
            <a:extLst>
              <a:ext uri="{FF2B5EF4-FFF2-40B4-BE49-F238E27FC236}">
                <a16:creationId xmlns:a16="http://schemas.microsoft.com/office/drawing/2014/main" id="{94FAB3B8-6460-AF5B-FCE4-0EAF2ECF4259}"/>
              </a:ext>
            </a:extLst>
          </p:cNvPr>
          <p:cNvPicPr>
            <a:picLocks noChangeAspect="1"/>
          </p:cNvPicPr>
          <p:nvPr/>
        </p:nvPicPr>
        <p:blipFill>
          <a:blip r:embed="rId4"/>
          <a:srcRect/>
          <a:stretch/>
        </p:blipFill>
        <p:spPr>
          <a:xfrm>
            <a:off x="824883" y="2814584"/>
            <a:ext cx="1000541" cy="1000541"/>
          </a:xfrm>
          <a:prstGeom prst="rect">
            <a:avLst/>
          </a:prstGeom>
          <a:effectLst>
            <a:outerShdw blurRad="50800" dist="38100" dir="2700000" algn="tl" rotWithShape="0">
              <a:prstClr val="black">
                <a:alpha val="40000"/>
              </a:prstClr>
            </a:outerShdw>
          </a:effectLst>
        </p:spPr>
      </p:pic>
      <p:pic>
        <p:nvPicPr>
          <p:cNvPr id="11" name="Graphic 10" descr="Siren outline">
            <a:extLst>
              <a:ext uri="{FF2B5EF4-FFF2-40B4-BE49-F238E27FC236}">
                <a16:creationId xmlns:a16="http://schemas.microsoft.com/office/drawing/2014/main" id="{B451946C-1A3D-DE61-EC56-E2A1EF9D73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2120" y="2975313"/>
            <a:ext cx="695384" cy="695384"/>
          </a:xfrm>
          <a:prstGeom prst="rect">
            <a:avLst/>
          </a:prstGeom>
        </p:spPr>
      </p:pic>
      <p:pic>
        <p:nvPicPr>
          <p:cNvPr id="13" name="Picture 12">
            <a:extLst>
              <a:ext uri="{FF2B5EF4-FFF2-40B4-BE49-F238E27FC236}">
                <a16:creationId xmlns:a16="http://schemas.microsoft.com/office/drawing/2014/main" id="{D3A8DEC9-0F52-BD6F-2FEE-2E36BBFCFFBA}"/>
              </a:ext>
            </a:extLst>
          </p:cNvPr>
          <p:cNvPicPr>
            <a:picLocks noChangeAspect="1"/>
          </p:cNvPicPr>
          <p:nvPr/>
        </p:nvPicPr>
        <p:blipFill>
          <a:blip r:embed="rId4"/>
          <a:srcRect/>
          <a:stretch/>
        </p:blipFill>
        <p:spPr>
          <a:xfrm>
            <a:off x="839171" y="1567051"/>
            <a:ext cx="1000541" cy="1000541"/>
          </a:xfrm>
          <a:prstGeom prst="rect">
            <a:avLst/>
          </a:prstGeom>
          <a:effectLst>
            <a:outerShdw blurRad="50800" dist="38100" dir="2700000" algn="tl" rotWithShape="0">
              <a:prstClr val="black">
                <a:alpha val="40000"/>
              </a:prstClr>
            </a:outerShdw>
          </a:effectLst>
        </p:spPr>
      </p:pic>
      <p:sp>
        <p:nvSpPr>
          <p:cNvPr id="14" name="Content Placeholder 2">
            <a:extLst>
              <a:ext uri="{FF2B5EF4-FFF2-40B4-BE49-F238E27FC236}">
                <a16:creationId xmlns:a16="http://schemas.microsoft.com/office/drawing/2014/main" id="{78697CBA-6E68-E3D4-7748-643289D46515}"/>
              </a:ext>
            </a:extLst>
          </p:cNvPr>
          <p:cNvSpPr txBox="1">
            <a:spLocks/>
          </p:cNvSpPr>
          <p:nvPr/>
        </p:nvSpPr>
        <p:spPr>
          <a:xfrm>
            <a:off x="2177146" y="1761318"/>
            <a:ext cx="3632940" cy="836624"/>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000" kern="1200">
                <a:solidFill>
                  <a:srgbClr val="1B2E5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97D8E9"/>
              </a:buClr>
            </a:pPr>
            <a:r>
              <a:rPr lang="en-US" sz="2000" dirty="0">
                <a:solidFill>
                  <a:schemeClr val="tx2"/>
                </a:solidFill>
                <a:latin typeface="Helvetica" pitchFamily="2" charset="0"/>
              </a:rPr>
              <a:t>Addition of one “Heli-Hydrant” at Gomez Canyon</a:t>
            </a:r>
          </a:p>
        </p:txBody>
      </p:sp>
      <p:sp>
        <p:nvSpPr>
          <p:cNvPr id="15" name="Content Placeholder 2">
            <a:extLst>
              <a:ext uri="{FF2B5EF4-FFF2-40B4-BE49-F238E27FC236}">
                <a16:creationId xmlns:a16="http://schemas.microsoft.com/office/drawing/2014/main" id="{34378B6A-ACD3-1116-46D2-0D9DE39162D2}"/>
              </a:ext>
            </a:extLst>
          </p:cNvPr>
          <p:cNvSpPr txBox="1">
            <a:spLocks/>
          </p:cNvSpPr>
          <p:nvPr/>
        </p:nvSpPr>
        <p:spPr>
          <a:xfrm>
            <a:off x="2177146" y="2901825"/>
            <a:ext cx="3918854" cy="70991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000" kern="1200">
                <a:solidFill>
                  <a:srgbClr val="1B2E5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97D8E9"/>
              </a:buClr>
            </a:pPr>
            <a:r>
              <a:rPr lang="en-US" sz="2000" dirty="0">
                <a:solidFill>
                  <a:schemeClr val="tx2"/>
                </a:solidFill>
                <a:latin typeface="Helvetica" pitchFamily="2" charset="0"/>
              </a:rPr>
              <a:t>Addition of a standby Generator for emergency power at key pump station</a:t>
            </a:r>
          </a:p>
        </p:txBody>
      </p:sp>
      <p:pic>
        <p:nvPicPr>
          <p:cNvPr id="19" name="Graphic 18" descr="Rolling hills outline">
            <a:extLst>
              <a:ext uri="{FF2B5EF4-FFF2-40B4-BE49-F238E27FC236}">
                <a16:creationId xmlns:a16="http://schemas.microsoft.com/office/drawing/2014/main" id="{1CD5839A-27D6-F20F-A349-14C8F62063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2462" y="1708441"/>
            <a:ext cx="667093" cy="667093"/>
          </a:xfrm>
          <a:prstGeom prst="rect">
            <a:avLst/>
          </a:prstGeom>
        </p:spPr>
      </p:pic>
      <p:pic>
        <p:nvPicPr>
          <p:cNvPr id="22" name="Picture 21">
            <a:extLst>
              <a:ext uri="{FF2B5EF4-FFF2-40B4-BE49-F238E27FC236}">
                <a16:creationId xmlns:a16="http://schemas.microsoft.com/office/drawing/2014/main" id="{2CA5CBA4-1A28-4EA2-4F2D-B3085B4942E8}"/>
              </a:ext>
            </a:extLst>
          </p:cNvPr>
          <p:cNvPicPr>
            <a:picLocks noChangeAspect="1"/>
          </p:cNvPicPr>
          <p:nvPr/>
        </p:nvPicPr>
        <p:blipFill>
          <a:blip r:embed="rId4"/>
          <a:srcRect/>
          <a:stretch/>
        </p:blipFill>
        <p:spPr>
          <a:xfrm>
            <a:off x="823018" y="4124034"/>
            <a:ext cx="1000541" cy="1000541"/>
          </a:xfrm>
          <a:prstGeom prst="rect">
            <a:avLst/>
          </a:prstGeom>
          <a:effectLst>
            <a:outerShdw blurRad="50800" dist="38100" dir="2700000" algn="tl" rotWithShape="0">
              <a:prstClr val="black">
                <a:alpha val="40000"/>
              </a:prstClr>
            </a:outerShdw>
          </a:effectLst>
        </p:spPr>
      </p:pic>
      <p:pic>
        <p:nvPicPr>
          <p:cNvPr id="21" name="Graphic 20" descr="Fire Hydrant outline">
            <a:extLst>
              <a:ext uri="{FF2B5EF4-FFF2-40B4-BE49-F238E27FC236}">
                <a16:creationId xmlns:a16="http://schemas.microsoft.com/office/drawing/2014/main" id="{0A793F87-9BE2-4F05-9AAE-B6ADCA61F6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2845" y="4257089"/>
            <a:ext cx="709914" cy="709914"/>
          </a:xfrm>
          <a:prstGeom prst="rect">
            <a:avLst/>
          </a:prstGeom>
        </p:spPr>
      </p:pic>
      <p:sp>
        <p:nvSpPr>
          <p:cNvPr id="3" name="Footer Placeholder 3">
            <a:extLst>
              <a:ext uri="{FF2B5EF4-FFF2-40B4-BE49-F238E27FC236}">
                <a16:creationId xmlns:a16="http://schemas.microsoft.com/office/drawing/2014/main" id="{25156B2E-BB85-77BC-351C-244C3E480E1B}"/>
              </a:ext>
            </a:extLst>
          </p:cNvPr>
          <p:cNvSpPr txBox="1">
            <a:spLocks/>
          </p:cNvSpPr>
          <p:nvPr/>
        </p:nvSpPr>
        <p:spPr>
          <a:xfrm>
            <a:off x="1584598" y="6257174"/>
            <a:ext cx="40023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Communications &amp; Customer Service Meeting</a:t>
            </a:r>
            <a:r>
              <a:rPr lang="en-US" dirty="0">
                <a:solidFill>
                  <a:srgbClr val="FEBF0F"/>
                </a:solidFill>
              </a:rPr>
              <a:t> | </a:t>
            </a:r>
            <a:r>
              <a:rPr lang="en-US" dirty="0">
                <a:solidFill>
                  <a:srgbClr val="204C90"/>
                </a:solidFill>
              </a:rPr>
              <a:t>April 2025</a:t>
            </a:r>
          </a:p>
        </p:txBody>
      </p:sp>
    </p:spTree>
    <p:extLst>
      <p:ext uri="{BB962C8B-B14F-4D97-AF65-F5344CB8AC3E}">
        <p14:creationId xmlns:p14="http://schemas.microsoft.com/office/powerpoint/2010/main" val="3529524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FA3448-2BE6-A670-A329-EF7A57E6F009}"/>
              </a:ext>
            </a:extLst>
          </p:cNvPr>
          <p:cNvPicPr>
            <a:picLocks noChangeAspect="1"/>
          </p:cNvPicPr>
          <p:nvPr/>
        </p:nvPicPr>
        <p:blipFill>
          <a:blip r:embed="rId2">
            <a:alphaModFix amt="33000"/>
          </a:blip>
          <a:srcRect t="12500" b="12500"/>
          <a:stretch/>
        </p:blipFill>
        <p:spPr>
          <a:xfrm>
            <a:off x="0" y="0"/>
            <a:ext cx="12192000" cy="6858000"/>
          </a:xfrm>
          <a:prstGeom prst="rect">
            <a:avLst/>
          </a:prstGeom>
        </p:spPr>
      </p:pic>
      <p:sp>
        <p:nvSpPr>
          <p:cNvPr id="2" name="Title 1">
            <a:extLst>
              <a:ext uri="{FF2B5EF4-FFF2-40B4-BE49-F238E27FC236}">
                <a16:creationId xmlns:a16="http://schemas.microsoft.com/office/drawing/2014/main" id="{EE2FCE6E-3B9F-C02E-F220-4066B55BBD65}"/>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5594B2CC-C13E-FB57-EDD0-2C66E5F74E46}"/>
              </a:ext>
            </a:extLst>
          </p:cNvPr>
          <p:cNvSpPr>
            <a:spLocks noGrp="1"/>
          </p:cNvSpPr>
          <p:nvPr>
            <p:ph sz="half" idx="4294967295"/>
          </p:nvPr>
        </p:nvSpPr>
        <p:spPr>
          <a:xfrm>
            <a:off x="838200" y="1825625"/>
            <a:ext cx="7993063" cy="4351338"/>
          </a:xfrm>
        </p:spPr>
        <p:txBody>
          <a:bodyPr vert="horz" lIns="91440" tIns="45720" rIns="91440" bIns="45720" rtlCol="0" anchor="t">
            <a:normAutofit/>
          </a:bodyPr>
          <a:lstStyle/>
          <a:p>
            <a:r>
              <a:rPr lang="en-US" dirty="0">
                <a:latin typeface="Helvetica"/>
                <a:cs typeface="Helvetica"/>
              </a:rPr>
              <a:t>Approval of Minutes</a:t>
            </a:r>
          </a:p>
          <a:p>
            <a:r>
              <a:rPr lang="en-US" dirty="0">
                <a:latin typeface="Helvetica"/>
                <a:cs typeface="Helvetica"/>
              </a:rPr>
              <a:t>General Manager Comments</a:t>
            </a:r>
          </a:p>
          <a:p>
            <a:r>
              <a:rPr lang="en-US" dirty="0">
                <a:latin typeface="Helvetica"/>
                <a:cs typeface="Helvetica"/>
              </a:rPr>
              <a:t>Committee Member Comments</a:t>
            </a:r>
          </a:p>
        </p:txBody>
      </p:sp>
      <p:sp>
        <p:nvSpPr>
          <p:cNvPr id="4" name="Footer Placeholder 3">
            <a:extLst>
              <a:ext uri="{FF2B5EF4-FFF2-40B4-BE49-F238E27FC236}">
                <a16:creationId xmlns:a16="http://schemas.microsoft.com/office/drawing/2014/main" id="{A4553483-CCBD-8FC6-0914-1C62953BE9CC}"/>
              </a:ext>
            </a:extLst>
          </p:cNvPr>
          <p:cNvSpPr txBox="1">
            <a:spLocks/>
          </p:cNvSpPr>
          <p:nvPr/>
        </p:nvSpPr>
        <p:spPr>
          <a:xfrm>
            <a:off x="1584598" y="6257174"/>
            <a:ext cx="40023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Communications &amp; Customer Service Meeting</a:t>
            </a:r>
            <a:r>
              <a:rPr lang="en-US" dirty="0">
                <a:solidFill>
                  <a:srgbClr val="FEBF0F"/>
                </a:solidFill>
              </a:rPr>
              <a:t> | </a:t>
            </a:r>
            <a:r>
              <a:rPr lang="en-US" dirty="0">
                <a:solidFill>
                  <a:srgbClr val="204C90"/>
                </a:solidFill>
              </a:rPr>
              <a:t>April 2025</a:t>
            </a:r>
          </a:p>
        </p:txBody>
      </p:sp>
    </p:spTree>
    <p:extLst>
      <p:ext uri="{BB962C8B-B14F-4D97-AF65-F5344CB8AC3E}">
        <p14:creationId xmlns:p14="http://schemas.microsoft.com/office/powerpoint/2010/main" val="1153130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D3588-A439-6F39-34FD-1E018AEF94F1}"/>
            </a:ext>
          </a:extLst>
        </p:cNvPr>
        <p:cNvGrpSpPr/>
        <p:nvPr/>
      </p:nvGrpSpPr>
      <p:grpSpPr>
        <a:xfrm>
          <a:off x="0" y="0"/>
          <a:ext cx="0" cy="0"/>
          <a:chOff x="0" y="0"/>
          <a:chExt cx="0" cy="0"/>
        </a:xfrm>
      </p:grpSpPr>
      <p:pic>
        <p:nvPicPr>
          <p:cNvPr id="4" name="Picture 3" descr="A picture containing outdoor, sky, stone, day&#10;&#10;AI-generated content may be incorrect.">
            <a:extLst>
              <a:ext uri="{FF2B5EF4-FFF2-40B4-BE49-F238E27FC236}">
                <a16:creationId xmlns:a16="http://schemas.microsoft.com/office/drawing/2014/main" id="{9EBECF22-5437-F37F-4DF2-11DBF7C3C713}"/>
              </a:ext>
            </a:extLst>
          </p:cNvPr>
          <p:cNvPicPr>
            <a:picLocks noChangeAspect="1"/>
          </p:cNvPicPr>
          <p:nvPr/>
        </p:nvPicPr>
        <p:blipFill>
          <a:blip r:embed="rId3"/>
          <a:srcRect b="21693"/>
          <a:stretch/>
        </p:blipFill>
        <p:spPr>
          <a:xfrm rot="5400000">
            <a:off x="6749143" y="1415143"/>
            <a:ext cx="6858000" cy="4027714"/>
          </a:xfrm>
          <a:prstGeom prst="rect">
            <a:avLst/>
          </a:prstGeom>
        </p:spPr>
      </p:pic>
      <p:sp>
        <p:nvSpPr>
          <p:cNvPr id="10" name="Rectangle 9">
            <a:extLst>
              <a:ext uri="{FF2B5EF4-FFF2-40B4-BE49-F238E27FC236}">
                <a16:creationId xmlns:a16="http://schemas.microsoft.com/office/drawing/2014/main" id="{5B015107-6986-6F4C-9609-AD91D703840D}"/>
              </a:ext>
            </a:extLst>
          </p:cNvPr>
          <p:cNvSpPr/>
          <p:nvPr/>
        </p:nvSpPr>
        <p:spPr>
          <a:xfrm flipV="1">
            <a:off x="-1" y="0"/>
            <a:ext cx="8164287" cy="6857998"/>
          </a:xfrm>
          <a:prstGeom prst="rect">
            <a:avLst/>
          </a:prstGeom>
          <a:gradFill>
            <a:gsLst>
              <a:gs pos="28000">
                <a:srgbClr val="A2C7E3">
                  <a:alpha val="95144"/>
                </a:srgbClr>
              </a:gs>
              <a:gs pos="0">
                <a:schemeClr val="accent1">
                  <a:lumMod val="5000"/>
                  <a:lumOff val="95000"/>
                </a:schemeClr>
              </a:gs>
              <a:gs pos="80000">
                <a:srgbClr val="204C90">
                  <a:alpha val="91858"/>
                </a:srgbClr>
              </a:gs>
              <a:gs pos="58000">
                <a:srgbClr val="0665AF">
                  <a:alpha val="81043"/>
                </a:srgbClr>
              </a:gs>
              <a:gs pos="100000">
                <a:srgbClr val="1B2E5C"/>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9ECD45-0AEA-7456-EA3D-576DBC78A679}"/>
              </a:ext>
            </a:extLst>
          </p:cNvPr>
          <p:cNvSpPr>
            <a:spLocks noGrp="1"/>
          </p:cNvSpPr>
          <p:nvPr>
            <p:ph type="ctrTitle"/>
          </p:nvPr>
        </p:nvSpPr>
        <p:spPr>
          <a:xfrm>
            <a:off x="935895" y="1134468"/>
            <a:ext cx="7451548" cy="2855351"/>
          </a:xfrm>
        </p:spPr>
        <p:txBody>
          <a:bodyPr>
            <a:normAutofit/>
          </a:bodyPr>
          <a:lstStyle/>
          <a:p>
            <a:r>
              <a:rPr lang="en-US" sz="6600" dirty="0"/>
              <a:t>Public </a:t>
            </a:r>
            <a:br>
              <a:rPr lang="en-US" sz="6600" dirty="0"/>
            </a:br>
            <a:r>
              <a:rPr lang="en-US" sz="5400" dirty="0"/>
              <a:t>Communications</a:t>
            </a:r>
          </a:p>
        </p:txBody>
      </p:sp>
      <p:sp>
        <p:nvSpPr>
          <p:cNvPr id="6" name="Text Placeholder 5">
            <a:extLst>
              <a:ext uri="{FF2B5EF4-FFF2-40B4-BE49-F238E27FC236}">
                <a16:creationId xmlns:a16="http://schemas.microsoft.com/office/drawing/2014/main" id="{9FEA4C34-0BD8-165E-C906-D111AE038D50}"/>
              </a:ext>
            </a:extLst>
          </p:cNvPr>
          <p:cNvSpPr>
            <a:spLocks noGrp="1"/>
          </p:cNvSpPr>
          <p:nvPr>
            <p:ph type="subTitle" idx="1"/>
          </p:nvPr>
        </p:nvSpPr>
        <p:spPr>
          <a:xfrm>
            <a:off x="1055638" y="4176022"/>
            <a:ext cx="6485704" cy="1291437"/>
          </a:xfrm>
        </p:spPr>
        <p:txBody>
          <a:bodyPr/>
          <a:lstStyle/>
          <a:p>
            <a:r>
              <a:rPr lang="en-US" dirty="0">
                <a:solidFill>
                  <a:srgbClr val="1B2E5C"/>
                </a:solidFill>
              </a:rPr>
              <a:t>&amp; Related Media Stories</a:t>
            </a:r>
          </a:p>
        </p:txBody>
      </p:sp>
      <p:sp>
        <p:nvSpPr>
          <p:cNvPr id="11" name="Footer Placeholder 3">
            <a:extLst>
              <a:ext uri="{FF2B5EF4-FFF2-40B4-BE49-F238E27FC236}">
                <a16:creationId xmlns:a16="http://schemas.microsoft.com/office/drawing/2014/main" id="{D37BBECF-A87B-8060-B8E4-890F5935002B}"/>
              </a:ext>
            </a:extLst>
          </p:cNvPr>
          <p:cNvSpPr txBox="1">
            <a:spLocks/>
          </p:cNvSpPr>
          <p:nvPr/>
        </p:nvSpPr>
        <p:spPr>
          <a:xfrm>
            <a:off x="1584598" y="6257174"/>
            <a:ext cx="40023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Communications &amp; Customer Service Meeting</a:t>
            </a:r>
            <a:r>
              <a:rPr lang="en-US" dirty="0">
                <a:solidFill>
                  <a:srgbClr val="FEBF0F"/>
                </a:solidFill>
              </a:rPr>
              <a:t> | </a:t>
            </a:r>
            <a:r>
              <a:rPr lang="en-US" dirty="0">
                <a:solidFill>
                  <a:srgbClr val="204C90"/>
                </a:solidFill>
              </a:rPr>
              <a:t>April 2025</a:t>
            </a:r>
          </a:p>
        </p:txBody>
      </p:sp>
      <p:pic>
        <p:nvPicPr>
          <p:cNvPr id="12" name="Picture 11">
            <a:extLst>
              <a:ext uri="{FF2B5EF4-FFF2-40B4-BE49-F238E27FC236}">
                <a16:creationId xmlns:a16="http://schemas.microsoft.com/office/drawing/2014/main" id="{4C08615A-C642-18CB-6D94-146ED890EE97}"/>
              </a:ext>
            </a:extLst>
          </p:cNvPr>
          <p:cNvPicPr>
            <a:picLocks noChangeAspect="1"/>
          </p:cNvPicPr>
          <p:nvPr/>
        </p:nvPicPr>
        <p:blipFill>
          <a:blip r:embed="rId4"/>
          <a:srcRect/>
          <a:stretch/>
        </p:blipFill>
        <p:spPr>
          <a:xfrm>
            <a:off x="626541" y="6044099"/>
            <a:ext cx="913738" cy="527248"/>
          </a:xfrm>
          <a:prstGeom prst="rect">
            <a:avLst/>
          </a:prstGeom>
        </p:spPr>
      </p:pic>
      <p:cxnSp>
        <p:nvCxnSpPr>
          <p:cNvPr id="13" name="Straight Connector 12">
            <a:extLst>
              <a:ext uri="{FF2B5EF4-FFF2-40B4-BE49-F238E27FC236}">
                <a16:creationId xmlns:a16="http://schemas.microsoft.com/office/drawing/2014/main" id="{7ED9B8D5-3D3B-15A3-563B-BAA7ECFA9902}"/>
              </a:ext>
            </a:extLst>
          </p:cNvPr>
          <p:cNvCxnSpPr>
            <a:cxnSpLocks/>
          </p:cNvCxnSpPr>
          <p:nvPr/>
        </p:nvCxnSpPr>
        <p:spPr>
          <a:xfrm flipV="1">
            <a:off x="935895" y="4055121"/>
            <a:ext cx="7674705" cy="5451"/>
          </a:xfrm>
          <a:prstGeom prst="line">
            <a:avLst/>
          </a:prstGeom>
          <a:ln>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445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C2514-69CD-755E-D486-A6322E82D55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5802B42-1F9E-A909-978E-8C70B7272D94}"/>
              </a:ext>
            </a:extLst>
          </p:cNvPr>
          <p:cNvSpPr>
            <a:spLocks noGrp="1"/>
          </p:cNvSpPr>
          <p:nvPr>
            <p:ph type="title"/>
          </p:nvPr>
        </p:nvSpPr>
        <p:spPr/>
        <p:txBody>
          <a:bodyPr/>
          <a:lstStyle/>
          <a:p>
            <a:r>
              <a:rPr lang="en-US"/>
              <a:t>Village News</a:t>
            </a:r>
          </a:p>
        </p:txBody>
      </p:sp>
      <p:sp>
        <p:nvSpPr>
          <p:cNvPr id="5" name="Text Placeholder 4">
            <a:extLst>
              <a:ext uri="{FF2B5EF4-FFF2-40B4-BE49-F238E27FC236}">
                <a16:creationId xmlns:a16="http://schemas.microsoft.com/office/drawing/2014/main" id="{20A5AFC1-2482-D0BB-F48B-4EEB188161FB}"/>
              </a:ext>
            </a:extLst>
          </p:cNvPr>
          <p:cNvSpPr>
            <a:spLocks noGrp="1"/>
          </p:cNvSpPr>
          <p:nvPr>
            <p:ph type="body" sz="half" idx="2"/>
          </p:nvPr>
        </p:nvSpPr>
        <p:spPr/>
        <p:txBody>
          <a:bodyPr>
            <a:normAutofit/>
          </a:bodyPr>
          <a:lstStyle/>
          <a:p>
            <a:r>
              <a:rPr lang="en-US" sz="2000" b="1" dirty="0"/>
              <a:t>March 24</a:t>
            </a:r>
          </a:p>
          <a:p>
            <a:pPr algn="l" fontAlgn="base"/>
            <a:r>
              <a:rPr lang="en-US" sz="1800" dirty="0"/>
              <a:t>CWA Approves distribution of Rainbow land property tax payments</a:t>
            </a:r>
          </a:p>
          <a:p>
            <a:r>
              <a:rPr lang="en-US" sz="2000" b="1" dirty="0"/>
              <a:t>March 7</a:t>
            </a:r>
          </a:p>
          <a:p>
            <a:pPr algn="l" fontAlgn="base"/>
            <a:r>
              <a:rPr lang="en-US" sz="1800" dirty="0"/>
              <a:t>Water districts approve four-agency mutual services agreement</a:t>
            </a:r>
            <a:br>
              <a:rPr lang="en-US" sz="1800" dirty="0"/>
            </a:br>
            <a:endParaRPr lang="en-US" sz="1800" dirty="0"/>
          </a:p>
          <a:p>
            <a:pPr algn="l" fontAlgn="base"/>
            <a:r>
              <a:rPr lang="en-US" sz="1800" dirty="0">
                <a:solidFill>
                  <a:srgbClr val="1B2E5C"/>
                </a:solidFill>
              </a:rPr>
              <a:t>Four local water agencies agree to collaborate to boost efficiency</a:t>
            </a:r>
          </a:p>
          <a:p>
            <a:pPr algn="l" fontAlgn="base"/>
            <a:endParaRPr lang="en-US" sz="2000" dirty="0"/>
          </a:p>
        </p:txBody>
      </p:sp>
      <p:sp>
        <p:nvSpPr>
          <p:cNvPr id="3" name="Slide Number Placeholder 2">
            <a:extLst>
              <a:ext uri="{FF2B5EF4-FFF2-40B4-BE49-F238E27FC236}">
                <a16:creationId xmlns:a16="http://schemas.microsoft.com/office/drawing/2014/main" id="{18746F2F-1C18-2B01-FFA4-7B08CC76B80E}"/>
              </a:ext>
            </a:extLst>
          </p:cNvPr>
          <p:cNvSpPr>
            <a:spLocks noGrp="1"/>
          </p:cNvSpPr>
          <p:nvPr>
            <p:ph type="sldNum" sz="quarter" idx="12"/>
          </p:nvPr>
        </p:nvSpPr>
        <p:spPr/>
        <p:txBody>
          <a:bodyPr/>
          <a:lstStyle/>
          <a:p>
            <a:fld id="{71B073CA-E1DB-6646-8627-B9A066EC1A46}" type="slidenum">
              <a:rPr lang="en-US" smtClean="0"/>
              <a:t>20</a:t>
            </a:fld>
            <a:endParaRPr lang="en-US"/>
          </a:p>
        </p:txBody>
      </p:sp>
      <p:pic>
        <p:nvPicPr>
          <p:cNvPr id="19" name="Picture 18" descr="A black and white sign&#10;&#10;Description automatically generated with low confidence">
            <a:extLst>
              <a:ext uri="{FF2B5EF4-FFF2-40B4-BE49-F238E27FC236}">
                <a16:creationId xmlns:a16="http://schemas.microsoft.com/office/drawing/2014/main" id="{4EDE01F4-2FAF-B972-2F32-9D882BA5BF8D}"/>
              </a:ext>
            </a:extLst>
          </p:cNvPr>
          <p:cNvPicPr>
            <a:picLocks noChangeAspect="1"/>
          </p:cNvPicPr>
          <p:nvPr/>
        </p:nvPicPr>
        <p:blipFill>
          <a:blip r:embed="rId3"/>
          <a:stretch>
            <a:fillRect/>
          </a:stretch>
        </p:blipFill>
        <p:spPr>
          <a:xfrm>
            <a:off x="6914501" y="485225"/>
            <a:ext cx="3218579" cy="535563"/>
          </a:xfrm>
          <a:prstGeom prst="rect">
            <a:avLst/>
          </a:prstGeom>
        </p:spPr>
      </p:pic>
      <p:sp>
        <p:nvSpPr>
          <p:cNvPr id="8" name="Rectangle 7">
            <a:extLst>
              <a:ext uri="{FF2B5EF4-FFF2-40B4-BE49-F238E27FC236}">
                <a16:creationId xmlns:a16="http://schemas.microsoft.com/office/drawing/2014/main" id="{455B19C6-5284-36C0-F463-E9A07A90E139}"/>
              </a:ext>
            </a:extLst>
          </p:cNvPr>
          <p:cNvSpPr/>
          <p:nvPr/>
        </p:nvSpPr>
        <p:spPr>
          <a:xfrm>
            <a:off x="6514816" y="1242197"/>
            <a:ext cx="4838984" cy="4071391"/>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newspaper&#10;&#10;AI-generated content may be incorrect.">
            <a:extLst>
              <a:ext uri="{FF2B5EF4-FFF2-40B4-BE49-F238E27FC236}">
                <a16:creationId xmlns:a16="http://schemas.microsoft.com/office/drawing/2014/main" id="{31203FB3-F44A-C6DC-A681-3FCC74FF07CD}"/>
              </a:ext>
            </a:extLst>
          </p:cNvPr>
          <p:cNvPicPr>
            <a:picLocks noChangeAspect="1"/>
          </p:cNvPicPr>
          <p:nvPr/>
        </p:nvPicPr>
        <p:blipFill>
          <a:blip r:embed="rId4"/>
          <a:stretch>
            <a:fillRect/>
          </a:stretch>
        </p:blipFill>
        <p:spPr>
          <a:xfrm>
            <a:off x="6639607" y="1385512"/>
            <a:ext cx="4714193" cy="3800345"/>
          </a:xfrm>
          <a:prstGeom prst="rect">
            <a:avLst/>
          </a:prstGeom>
        </p:spPr>
      </p:pic>
      <p:grpSp>
        <p:nvGrpSpPr>
          <p:cNvPr id="14" name="Group 13">
            <a:extLst>
              <a:ext uri="{FF2B5EF4-FFF2-40B4-BE49-F238E27FC236}">
                <a16:creationId xmlns:a16="http://schemas.microsoft.com/office/drawing/2014/main" id="{AE70C0D9-5C54-9B84-A50D-89AFE7746E06}"/>
              </a:ext>
            </a:extLst>
          </p:cNvPr>
          <p:cNvGrpSpPr/>
          <p:nvPr/>
        </p:nvGrpSpPr>
        <p:grpSpPr>
          <a:xfrm>
            <a:off x="5642618" y="2515562"/>
            <a:ext cx="2168588" cy="4199123"/>
            <a:chOff x="5294096" y="2658877"/>
            <a:chExt cx="2168588" cy="4199123"/>
          </a:xfrm>
        </p:grpSpPr>
        <p:sp>
          <p:nvSpPr>
            <p:cNvPr id="13" name="Rectangle 12">
              <a:extLst>
                <a:ext uri="{FF2B5EF4-FFF2-40B4-BE49-F238E27FC236}">
                  <a16:creationId xmlns:a16="http://schemas.microsoft.com/office/drawing/2014/main" id="{7265AF1E-6433-94EF-D7BA-59EF805CDEC0}"/>
                </a:ext>
              </a:extLst>
            </p:cNvPr>
            <p:cNvSpPr/>
            <p:nvPr/>
          </p:nvSpPr>
          <p:spPr>
            <a:xfrm>
              <a:off x="5294096" y="2658877"/>
              <a:ext cx="2168588" cy="4199123"/>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age of a newspaper&#10;&#10;AI-generated content may be incorrect.">
              <a:extLst>
                <a:ext uri="{FF2B5EF4-FFF2-40B4-BE49-F238E27FC236}">
                  <a16:creationId xmlns:a16="http://schemas.microsoft.com/office/drawing/2014/main" id="{E96EBC94-9E1C-56A5-32D6-ACC6856D0377}"/>
                </a:ext>
              </a:extLst>
            </p:cNvPr>
            <p:cNvPicPr>
              <a:picLocks noChangeAspect="1"/>
            </p:cNvPicPr>
            <p:nvPr/>
          </p:nvPicPr>
          <p:blipFill>
            <a:blip r:embed="rId5"/>
            <a:stretch>
              <a:fillRect/>
            </a:stretch>
          </p:blipFill>
          <p:spPr>
            <a:xfrm>
              <a:off x="5350264" y="2786608"/>
              <a:ext cx="1982821" cy="4071392"/>
            </a:xfrm>
            <a:prstGeom prst="rect">
              <a:avLst/>
            </a:prstGeom>
          </p:spPr>
        </p:pic>
      </p:grpSp>
    </p:spTree>
    <p:extLst>
      <p:ext uri="{BB962C8B-B14F-4D97-AF65-F5344CB8AC3E}">
        <p14:creationId xmlns:p14="http://schemas.microsoft.com/office/powerpoint/2010/main" val="2427082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B2D1D-9DCE-B4C6-C4AE-EB5B82EB809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625AEAC3-1CED-0989-6186-3B53675EF59B}"/>
              </a:ext>
            </a:extLst>
          </p:cNvPr>
          <p:cNvSpPr/>
          <p:nvPr/>
        </p:nvSpPr>
        <p:spPr>
          <a:xfrm>
            <a:off x="4920343" y="1211948"/>
            <a:ext cx="4750494" cy="2969783"/>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35C1191-525B-3620-1B3D-AF0E4169B602}"/>
              </a:ext>
            </a:extLst>
          </p:cNvPr>
          <p:cNvSpPr>
            <a:spLocks noGrp="1"/>
          </p:cNvSpPr>
          <p:nvPr>
            <p:ph type="title"/>
          </p:nvPr>
        </p:nvSpPr>
        <p:spPr/>
        <p:txBody>
          <a:bodyPr/>
          <a:lstStyle/>
          <a:p>
            <a:r>
              <a:rPr lang="en-US"/>
              <a:t>Village News</a:t>
            </a:r>
          </a:p>
        </p:txBody>
      </p:sp>
      <p:sp>
        <p:nvSpPr>
          <p:cNvPr id="5" name="Text Placeholder 4">
            <a:extLst>
              <a:ext uri="{FF2B5EF4-FFF2-40B4-BE49-F238E27FC236}">
                <a16:creationId xmlns:a16="http://schemas.microsoft.com/office/drawing/2014/main" id="{D2C7565A-358B-257D-7CE7-BC11ECEE606C}"/>
              </a:ext>
            </a:extLst>
          </p:cNvPr>
          <p:cNvSpPr>
            <a:spLocks noGrp="1"/>
          </p:cNvSpPr>
          <p:nvPr>
            <p:ph type="body" sz="half" idx="2"/>
          </p:nvPr>
        </p:nvSpPr>
        <p:spPr>
          <a:xfrm>
            <a:off x="845967" y="2350894"/>
            <a:ext cx="4074376" cy="3432068"/>
          </a:xfrm>
        </p:spPr>
        <p:txBody>
          <a:bodyPr>
            <a:normAutofit/>
          </a:bodyPr>
          <a:lstStyle/>
          <a:p>
            <a:r>
              <a:rPr lang="en-US" sz="2000" b="1" dirty="0"/>
              <a:t>April 12</a:t>
            </a:r>
          </a:p>
          <a:p>
            <a:pPr algn="l" fontAlgn="base"/>
            <a:r>
              <a:rPr lang="en-US" sz="1800" dirty="0"/>
              <a:t>All Bonsall schools earn Purple </a:t>
            </a:r>
            <a:br>
              <a:rPr lang="en-US" sz="1800" dirty="0"/>
            </a:br>
            <a:r>
              <a:rPr lang="en-US" sz="1800" dirty="0"/>
              <a:t>Star Award</a:t>
            </a:r>
          </a:p>
          <a:p>
            <a:r>
              <a:rPr lang="en-US" sz="2000" b="1" dirty="0"/>
              <a:t>April 11</a:t>
            </a:r>
          </a:p>
          <a:p>
            <a:pPr algn="l" fontAlgn="base"/>
            <a:r>
              <a:rPr lang="en-US" sz="1800" dirty="0"/>
              <a:t>Rainbow Water approves </a:t>
            </a:r>
            <a:br>
              <a:rPr lang="en-US" sz="1800" dirty="0"/>
            </a:br>
            <a:r>
              <a:rPr lang="en-US" sz="1800" dirty="0"/>
              <a:t>35-project capital improvement plan</a:t>
            </a:r>
          </a:p>
          <a:p>
            <a:r>
              <a:rPr lang="en-US" sz="2000" b="1" dirty="0"/>
              <a:t>April 10</a:t>
            </a:r>
          </a:p>
          <a:p>
            <a:pPr algn="l" fontAlgn="base"/>
            <a:r>
              <a:rPr lang="en-US" sz="1800" dirty="0">
                <a:solidFill>
                  <a:srgbClr val="1B2E5C"/>
                </a:solidFill>
              </a:rPr>
              <a:t>Dexter Wilson to design Gopher Pump Station for RMWD</a:t>
            </a:r>
          </a:p>
        </p:txBody>
      </p:sp>
      <p:sp>
        <p:nvSpPr>
          <p:cNvPr id="3" name="Slide Number Placeholder 2">
            <a:extLst>
              <a:ext uri="{FF2B5EF4-FFF2-40B4-BE49-F238E27FC236}">
                <a16:creationId xmlns:a16="http://schemas.microsoft.com/office/drawing/2014/main" id="{D52581A2-5CA7-4745-5027-3EB4E952363A}"/>
              </a:ext>
            </a:extLst>
          </p:cNvPr>
          <p:cNvSpPr>
            <a:spLocks noGrp="1"/>
          </p:cNvSpPr>
          <p:nvPr>
            <p:ph type="sldNum" sz="quarter" idx="12"/>
          </p:nvPr>
        </p:nvSpPr>
        <p:spPr/>
        <p:txBody>
          <a:bodyPr/>
          <a:lstStyle/>
          <a:p>
            <a:fld id="{71B073CA-E1DB-6646-8627-B9A066EC1A46}" type="slidenum">
              <a:rPr lang="en-US" smtClean="0"/>
              <a:t>21</a:t>
            </a:fld>
            <a:endParaRPr lang="en-US"/>
          </a:p>
        </p:txBody>
      </p:sp>
      <p:pic>
        <p:nvPicPr>
          <p:cNvPr id="19" name="Picture 18" descr="A black and white sign&#10;&#10;Description automatically generated with low confidence">
            <a:extLst>
              <a:ext uri="{FF2B5EF4-FFF2-40B4-BE49-F238E27FC236}">
                <a16:creationId xmlns:a16="http://schemas.microsoft.com/office/drawing/2014/main" id="{BE8DD10F-8AA8-823E-3A09-C15DD7B7610F}"/>
              </a:ext>
            </a:extLst>
          </p:cNvPr>
          <p:cNvPicPr>
            <a:picLocks noChangeAspect="1"/>
          </p:cNvPicPr>
          <p:nvPr/>
        </p:nvPicPr>
        <p:blipFill>
          <a:blip r:embed="rId3"/>
          <a:stretch>
            <a:fillRect/>
          </a:stretch>
        </p:blipFill>
        <p:spPr>
          <a:xfrm>
            <a:off x="6914501" y="485225"/>
            <a:ext cx="3218579" cy="535563"/>
          </a:xfrm>
          <a:prstGeom prst="rect">
            <a:avLst/>
          </a:prstGeom>
        </p:spPr>
      </p:pic>
      <p:pic>
        <p:nvPicPr>
          <p:cNvPr id="9" name="Picture 8" descr="A screenshot of a newspaper&#10;&#10;AI-generated content may be incorrect.">
            <a:extLst>
              <a:ext uri="{FF2B5EF4-FFF2-40B4-BE49-F238E27FC236}">
                <a16:creationId xmlns:a16="http://schemas.microsoft.com/office/drawing/2014/main" id="{72762EA2-B7B2-84CE-D3E7-DDC387FBC4E4}"/>
              </a:ext>
            </a:extLst>
          </p:cNvPr>
          <p:cNvPicPr>
            <a:picLocks noChangeAspect="1"/>
          </p:cNvPicPr>
          <p:nvPr/>
        </p:nvPicPr>
        <p:blipFill>
          <a:blip r:embed="rId4"/>
          <a:stretch>
            <a:fillRect/>
          </a:stretch>
        </p:blipFill>
        <p:spPr>
          <a:xfrm>
            <a:off x="5010132" y="1272930"/>
            <a:ext cx="4660705" cy="2862825"/>
          </a:xfrm>
          <a:prstGeom prst="rect">
            <a:avLst/>
          </a:prstGeom>
        </p:spPr>
      </p:pic>
      <p:grpSp>
        <p:nvGrpSpPr>
          <p:cNvPr id="14" name="Group 13">
            <a:extLst>
              <a:ext uri="{FF2B5EF4-FFF2-40B4-BE49-F238E27FC236}">
                <a16:creationId xmlns:a16="http://schemas.microsoft.com/office/drawing/2014/main" id="{46E40117-DAAF-6FD9-105F-A65F549602F7}"/>
              </a:ext>
            </a:extLst>
          </p:cNvPr>
          <p:cNvGrpSpPr/>
          <p:nvPr/>
        </p:nvGrpSpPr>
        <p:grpSpPr>
          <a:xfrm>
            <a:off x="7546663" y="2106841"/>
            <a:ext cx="4248347" cy="2781972"/>
            <a:chOff x="7669161" y="1936955"/>
            <a:chExt cx="4248347" cy="2781972"/>
          </a:xfrm>
        </p:grpSpPr>
        <p:sp>
          <p:nvSpPr>
            <p:cNvPr id="13" name="Rectangle 12">
              <a:extLst>
                <a:ext uri="{FF2B5EF4-FFF2-40B4-BE49-F238E27FC236}">
                  <a16:creationId xmlns:a16="http://schemas.microsoft.com/office/drawing/2014/main" id="{ABF9B6E2-6C15-8F15-1C25-F5BE788D396E}"/>
                </a:ext>
              </a:extLst>
            </p:cNvPr>
            <p:cNvSpPr/>
            <p:nvPr/>
          </p:nvSpPr>
          <p:spPr>
            <a:xfrm>
              <a:off x="7669161" y="1936955"/>
              <a:ext cx="4248347" cy="2781972"/>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application&#10;&#10;AI-generated content may be incorrect.">
              <a:extLst>
                <a:ext uri="{FF2B5EF4-FFF2-40B4-BE49-F238E27FC236}">
                  <a16:creationId xmlns:a16="http://schemas.microsoft.com/office/drawing/2014/main" id="{DD223E7A-FE04-4230-8B71-8484FC2AE4B0}"/>
                </a:ext>
              </a:extLst>
            </p:cNvPr>
            <p:cNvPicPr>
              <a:picLocks noChangeAspect="1"/>
            </p:cNvPicPr>
            <p:nvPr/>
          </p:nvPicPr>
          <p:blipFill>
            <a:blip r:embed="rId5"/>
            <a:stretch>
              <a:fillRect/>
            </a:stretch>
          </p:blipFill>
          <p:spPr>
            <a:xfrm>
              <a:off x="7802810" y="2049374"/>
              <a:ext cx="4074376" cy="2583920"/>
            </a:xfrm>
            <a:prstGeom prst="rect">
              <a:avLst/>
            </a:prstGeom>
          </p:spPr>
        </p:pic>
      </p:grpSp>
      <p:grpSp>
        <p:nvGrpSpPr>
          <p:cNvPr id="15" name="Group 14">
            <a:extLst>
              <a:ext uri="{FF2B5EF4-FFF2-40B4-BE49-F238E27FC236}">
                <a16:creationId xmlns:a16="http://schemas.microsoft.com/office/drawing/2014/main" id="{07F3AF5B-00F3-8151-CCE3-02369E08A52D}"/>
              </a:ext>
            </a:extLst>
          </p:cNvPr>
          <p:cNvGrpSpPr/>
          <p:nvPr/>
        </p:nvGrpSpPr>
        <p:grpSpPr>
          <a:xfrm>
            <a:off x="5940239" y="4376557"/>
            <a:ext cx="5167102" cy="2253107"/>
            <a:chOff x="6914501" y="4525654"/>
            <a:chExt cx="5167102" cy="2253107"/>
          </a:xfrm>
        </p:grpSpPr>
        <p:sp>
          <p:nvSpPr>
            <p:cNvPr id="2" name="Rectangle 1">
              <a:extLst>
                <a:ext uri="{FF2B5EF4-FFF2-40B4-BE49-F238E27FC236}">
                  <a16:creationId xmlns:a16="http://schemas.microsoft.com/office/drawing/2014/main" id="{E9DEE890-7465-7892-D2BE-320D74FAB772}"/>
                </a:ext>
              </a:extLst>
            </p:cNvPr>
            <p:cNvSpPr/>
            <p:nvPr/>
          </p:nvSpPr>
          <p:spPr>
            <a:xfrm>
              <a:off x="6914501" y="4525654"/>
              <a:ext cx="5167102" cy="2253107"/>
            </a:xfrm>
            <a:prstGeom prst="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AI-generated content may be incorrect.">
              <a:extLst>
                <a:ext uri="{FF2B5EF4-FFF2-40B4-BE49-F238E27FC236}">
                  <a16:creationId xmlns:a16="http://schemas.microsoft.com/office/drawing/2014/main" id="{AD5A8985-222E-FCF0-B85F-67115D559A4E}"/>
                </a:ext>
              </a:extLst>
            </p:cNvPr>
            <p:cNvPicPr>
              <a:picLocks noChangeAspect="1"/>
            </p:cNvPicPr>
            <p:nvPr/>
          </p:nvPicPr>
          <p:blipFill>
            <a:blip r:embed="rId6"/>
            <a:stretch>
              <a:fillRect/>
            </a:stretch>
          </p:blipFill>
          <p:spPr>
            <a:xfrm>
              <a:off x="6998076" y="4633294"/>
              <a:ext cx="5083527" cy="2145467"/>
            </a:xfrm>
            <a:prstGeom prst="rect">
              <a:avLst/>
            </a:prstGeom>
          </p:spPr>
        </p:pic>
      </p:grpSp>
    </p:spTree>
    <p:extLst>
      <p:ext uri="{BB962C8B-B14F-4D97-AF65-F5344CB8AC3E}">
        <p14:creationId xmlns:p14="http://schemas.microsoft.com/office/powerpoint/2010/main" val="1780256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837948-75D8-844E-2F08-D6284C8B5081}"/>
              </a:ext>
            </a:extLst>
          </p:cNvPr>
          <p:cNvPicPr>
            <a:picLocks noChangeAspect="1"/>
          </p:cNvPicPr>
          <p:nvPr/>
        </p:nvPicPr>
        <p:blipFill>
          <a:blip r:embed="rId2"/>
          <a:srcRect/>
          <a:stretch/>
        </p:blipFill>
        <p:spPr>
          <a:xfrm>
            <a:off x="2769239" y="1281219"/>
            <a:ext cx="1537291" cy="3458904"/>
          </a:xfrm>
          <a:prstGeom prst="rect">
            <a:avLst/>
          </a:prstGeom>
          <a:ln>
            <a:solidFill>
              <a:schemeClr val="bg1">
                <a:lumMod val="85000"/>
              </a:schemeClr>
            </a:solidFill>
          </a:ln>
        </p:spPr>
      </p:pic>
      <p:sp>
        <p:nvSpPr>
          <p:cNvPr id="2" name="Content Placeholder 1">
            <a:extLst>
              <a:ext uri="{FF2B5EF4-FFF2-40B4-BE49-F238E27FC236}">
                <a16:creationId xmlns:a16="http://schemas.microsoft.com/office/drawing/2014/main" id="{9BE859AA-A735-1FA3-0526-805369E5272A}"/>
              </a:ext>
            </a:extLst>
          </p:cNvPr>
          <p:cNvSpPr>
            <a:spLocks noGrp="1"/>
          </p:cNvSpPr>
          <p:nvPr>
            <p:ph sz="half" idx="13"/>
          </p:nvPr>
        </p:nvSpPr>
        <p:spPr>
          <a:xfrm>
            <a:off x="4624443" y="1515387"/>
            <a:ext cx="4915797" cy="1495284"/>
          </a:xfrm>
        </p:spPr>
        <p:txBody>
          <a:bodyPr>
            <a:normAutofit/>
          </a:bodyPr>
          <a:lstStyle/>
          <a:p>
            <a:r>
              <a:rPr lang="en-US" sz="1800" dirty="0">
                <a:solidFill>
                  <a:schemeClr val="tx2"/>
                </a:solidFill>
                <a:latin typeface="Helvetica" pitchFamily="2" charset="0"/>
              </a:rPr>
              <a:t>Developed new rack cards &amp; oversized banner for the Avocado Festival and </a:t>
            </a:r>
            <a:br>
              <a:rPr lang="en-US" sz="1800" dirty="0">
                <a:solidFill>
                  <a:schemeClr val="tx2"/>
                </a:solidFill>
                <a:latin typeface="Helvetica" pitchFamily="2" charset="0"/>
              </a:rPr>
            </a:br>
            <a:r>
              <a:rPr lang="en-US" sz="1800" dirty="0">
                <a:solidFill>
                  <a:schemeClr val="tx2"/>
                </a:solidFill>
                <a:latin typeface="Helvetica" pitchFamily="2" charset="0"/>
              </a:rPr>
              <a:t>Wildfire Symposium</a:t>
            </a:r>
          </a:p>
          <a:p>
            <a:endParaRPr lang="en-US" dirty="0"/>
          </a:p>
        </p:txBody>
      </p:sp>
      <p:sp>
        <p:nvSpPr>
          <p:cNvPr id="5" name="Title 4">
            <a:extLst>
              <a:ext uri="{FF2B5EF4-FFF2-40B4-BE49-F238E27FC236}">
                <a16:creationId xmlns:a16="http://schemas.microsoft.com/office/drawing/2014/main" id="{4A020247-100D-A1BB-DB5C-17C11769D4F6}"/>
              </a:ext>
            </a:extLst>
          </p:cNvPr>
          <p:cNvSpPr>
            <a:spLocks noGrp="1"/>
          </p:cNvSpPr>
          <p:nvPr>
            <p:ph type="title"/>
          </p:nvPr>
        </p:nvSpPr>
        <p:spPr/>
        <p:txBody>
          <a:bodyPr/>
          <a:lstStyle/>
          <a:p>
            <a:r>
              <a:rPr lang="en-US" dirty="0"/>
              <a:t>New Print Collateral</a:t>
            </a:r>
          </a:p>
        </p:txBody>
      </p:sp>
      <p:sp>
        <p:nvSpPr>
          <p:cNvPr id="6" name="Footer Placeholder 3">
            <a:extLst>
              <a:ext uri="{FF2B5EF4-FFF2-40B4-BE49-F238E27FC236}">
                <a16:creationId xmlns:a16="http://schemas.microsoft.com/office/drawing/2014/main" id="{546B03C2-44D5-9B1E-87AA-B6B9EC465B9C}"/>
              </a:ext>
            </a:extLst>
          </p:cNvPr>
          <p:cNvSpPr txBox="1">
            <a:spLocks/>
          </p:cNvSpPr>
          <p:nvPr/>
        </p:nvSpPr>
        <p:spPr>
          <a:xfrm>
            <a:off x="1584598" y="6257174"/>
            <a:ext cx="40023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Communications &amp; Customer Service Meeting</a:t>
            </a:r>
            <a:r>
              <a:rPr lang="en-US" dirty="0">
                <a:solidFill>
                  <a:srgbClr val="FEBF0F"/>
                </a:solidFill>
              </a:rPr>
              <a:t> | </a:t>
            </a:r>
            <a:r>
              <a:rPr lang="en-US" dirty="0">
                <a:solidFill>
                  <a:srgbClr val="204C90"/>
                </a:solidFill>
              </a:rPr>
              <a:t>April 2025</a:t>
            </a:r>
          </a:p>
        </p:txBody>
      </p:sp>
      <p:pic>
        <p:nvPicPr>
          <p:cNvPr id="11" name="Picture 10" descr="A picture containing text, electronics, screenshot&#10;&#10;AI-generated content may be incorrect.">
            <a:extLst>
              <a:ext uri="{FF2B5EF4-FFF2-40B4-BE49-F238E27FC236}">
                <a16:creationId xmlns:a16="http://schemas.microsoft.com/office/drawing/2014/main" id="{E118673F-0EC9-6414-D316-8C71FD7B3BD3}"/>
              </a:ext>
            </a:extLst>
          </p:cNvPr>
          <p:cNvPicPr>
            <a:picLocks noChangeAspect="1"/>
          </p:cNvPicPr>
          <p:nvPr/>
        </p:nvPicPr>
        <p:blipFill>
          <a:blip r:embed="rId3"/>
          <a:stretch>
            <a:fillRect/>
          </a:stretch>
        </p:blipFill>
        <p:spPr>
          <a:xfrm>
            <a:off x="4624443" y="3010671"/>
            <a:ext cx="7567557" cy="2882879"/>
          </a:xfrm>
          <a:prstGeom prst="rect">
            <a:avLst/>
          </a:prstGeom>
          <a:ln>
            <a:solidFill>
              <a:schemeClr val="bg1">
                <a:lumMod val="85000"/>
              </a:schemeClr>
            </a:solidFill>
          </a:ln>
        </p:spPr>
      </p:pic>
      <p:pic>
        <p:nvPicPr>
          <p:cNvPr id="12" name="Picture 11">
            <a:extLst>
              <a:ext uri="{FF2B5EF4-FFF2-40B4-BE49-F238E27FC236}">
                <a16:creationId xmlns:a16="http://schemas.microsoft.com/office/drawing/2014/main" id="{58777EA5-AB6F-1F24-CD1F-B5FD707F6119}"/>
              </a:ext>
            </a:extLst>
          </p:cNvPr>
          <p:cNvPicPr>
            <a:picLocks noChangeAspect="1"/>
          </p:cNvPicPr>
          <p:nvPr/>
        </p:nvPicPr>
        <p:blipFill>
          <a:blip r:embed="rId4"/>
          <a:srcRect/>
          <a:stretch/>
        </p:blipFill>
        <p:spPr>
          <a:xfrm>
            <a:off x="596122" y="1281219"/>
            <a:ext cx="1537291" cy="3458905"/>
          </a:xfrm>
          <a:prstGeom prst="rect">
            <a:avLst/>
          </a:prstGeom>
          <a:ln>
            <a:solidFill>
              <a:schemeClr val="bg1">
                <a:lumMod val="85000"/>
              </a:schemeClr>
            </a:solidFill>
          </a:ln>
        </p:spPr>
      </p:pic>
      <p:pic>
        <p:nvPicPr>
          <p:cNvPr id="8" name="Picture 7" descr="Text, letter&#10;&#10;AI-generated content may be incorrect.">
            <a:extLst>
              <a:ext uri="{FF2B5EF4-FFF2-40B4-BE49-F238E27FC236}">
                <a16:creationId xmlns:a16="http://schemas.microsoft.com/office/drawing/2014/main" id="{C12F8B0F-8B4B-0DAC-F031-5F44DAFAA25E}"/>
              </a:ext>
            </a:extLst>
          </p:cNvPr>
          <p:cNvPicPr>
            <a:picLocks noChangeAspect="1"/>
          </p:cNvPicPr>
          <p:nvPr/>
        </p:nvPicPr>
        <p:blipFill>
          <a:blip r:embed="rId5"/>
          <a:stretch>
            <a:fillRect/>
          </a:stretch>
        </p:blipFill>
        <p:spPr>
          <a:xfrm>
            <a:off x="370202" y="2136312"/>
            <a:ext cx="1537291" cy="3458906"/>
          </a:xfrm>
          <a:prstGeom prst="rect">
            <a:avLst/>
          </a:prstGeom>
          <a:ln>
            <a:solidFill>
              <a:schemeClr val="bg1">
                <a:lumMod val="85000"/>
              </a:schemeClr>
            </a:solidFill>
          </a:ln>
        </p:spPr>
      </p:pic>
      <p:pic>
        <p:nvPicPr>
          <p:cNvPr id="9" name="Picture 8">
            <a:extLst>
              <a:ext uri="{FF2B5EF4-FFF2-40B4-BE49-F238E27FC236}">
                <a16:creationId xmlns:a16="http://schemas.microsoft.com/office/drawing/2014/main" id="{A7F5F817-96C6-B11E-A77B-7C7D14130BF8}"/>
              </a:ext>
            </a:extLst>
          </p:cNvPr>
          <p:cNvPicPr>
            <a:picLocks noChangeAspect="1"/>
          </p:cNvPicPr>
          <p:nvPr/>
        </p:nvPicPr>
        <p:blipFill>
          <a:blip r:embed="rId6"/>
          <a:srcRect/>
          <a:stretch/>
        </p:blipFill>
        <p:spPr>
          <a:xfrm>
            <a:off x="2451326" y="2136311"/>
            <a:ext cx="1537291" cy="3458905"/>
          </a:xfrm>
          <a:prstGeom prst="rect">
            <a:avLst/>
          </a:prstGeom>
          <a:ln>
            <a:solidFill>
              <a:schemeClr val="bg1">
                <a:lumMod val="85000"/>
              </a:schemeClr>
            </a:solidFill>
          </a:ln>
        </p:spPr>
      </p:pic>
    </p:spTree>
    <p:extLst>
      <p:ext uri="{BB962C8B-B14F-4D97-AF65-F5344CB8AC3E}">
        <p14:creationId xmlns:p14="http://schemas.microsoft.com/office/powerpoint/2010/main" val="4180263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504F9C-F530-D07C-B8C1-0E8D74A709EC}"/>
              </a:ext>
            </a:extLst>
          </p:cNvPr>
          <p:cNvPicPr>
            <a:picLocks noChangeAspect="1"/>
          </p:cNvPicPr>
          <p:nvPr/>
        </p:nvPicPr>
        <p:blipFill>
          <a:blip r:embed="rId3">
            <a:alphaModFix amt="8000"/>
          </a:blip>
          <a:srcRect t="9372" b="9372"/>
          <a:stretch/>
        </p:blipFill>
        <p:spPr>
          <a:xfrm>
            <a:off x="-135795" y="0"/>
            <a:ext cx="12463589" cy="6858000"/>
          </a:xfrm>
          <a:prstGeom prst="rect">
            <a:avLst/>
          </a:prstGeom>
        </p:spPr>
      </p:pic>
      <p:sp>
        <p:nvSpPr>
          <p:cNvPr id="2" name="Title 1">
            <a:extLst>
              <a:ext uri="{FF2B5EF4-FFF2-40B4-BE49-F238E27FC236}">
                <a16:creationId xmlns:a16="http://schemas.microsoft.com/office/drawing/2014/main" id="{B64B62E5-0849-6A5E-9B3F-F18BCA48C907}"/>
              </a:ext>
            </a:extLst>
          </p:cNvPr>
          <p:cNvSpPr>
            <a:spLocks noGrp="1"/>
          </p:cNvSpPr>
          <p:nvPr>
            <p:ph type="title"/>
          </p:nvPr>
        </p:nvSpPr>
        <p:spPr>
          <a:xfrm>
            <a:off x="884473" y="3652870"/>
            <a:ext cx="10515600" cy="1186416"/>
          </a:xfrm>
        </p:spPr>
        <p:txBody>
          <a:bodyPr>
            <a:normAutofit fontScale="90000"/>
          </a:bodyPr>
          <a:lstStyle/>
          <a:p>
            <a:r>
              <a:rPr lang="en-US" dirty="0"/>
              <a:t>Agenda Items for the Next Meeting</a:t>
            </a:r>
            <a:br>
              <a:rPr lang="en-US" dirty="0"/>
            </a:br>
            <a:br>
              <a:rPr lang="en-US" dirty="0"/>
            </a:br>
            <a:endParaRPr lang="en-US" dirty="0"/>
          </a:p>
        </p:txBody>
      </p:sp>
      <p:sp>
        <p:nvSpPr>
          <p:cNvPr id="5" name="Slide Number Placeholder 4">
            <a:extLst>
              <a:ext uri="{FF2B5EF4-FFF2-40B4-BE49-F238E27FC236}">
                <a16:creationId xmlns:a16="http://schemas.microsoft.com/office/drawing/2014/main" id="{133F12AF-E6D1-164A-E6EA-B5DEC0A7CD62}"/>
              </a:ext>
            </a:extLst>
          </p:cNvPr>
          <p:cNvSpPr>
            <a:spLocks noGrp="1"/>
          </p:cNvSpPr>
          <p:nvPr>
            <p:ph type="sldNum" sz="quarter" idx="12"/>
          </p:nvPr>
        </p:nvSpPr>
        <p:spPr/>
        <p:txBody>
          <a:bodyPr/>
          <a:lstStyle/>
          <a:p>
            <a:fld id="{71B073CA-E1DB-6646-8627-B9A066EC1A46}" type="slidenum">
              <a:rPr lang="en-US" smtClean="0"/>
              <a:pPr/>
              <a:t>23</a:t>
            </a:fld>
            <a:endParaRPr lang="en-US"/>
          </a:p>
        </p:txBody>
      </p:sp>
      <p:sp>
        <p:nvSpPr>
          <p:cNvPr id="4" name="Footer Placeholder 3">
            <a:extLst>
              <a:ext uri="{FF2B5EF4-FFF2-40B4-BE49-F238E27FC236}">
                <a16:creationId xmlns:a16="http://schemas.microsoft.com/office/drawing/2014/main" id="{CE70B2CD-C845-689F-AF21-56CDA6E7354F}"/>
              </a:ext>
            </a:extLst>
          </p:cNvPr>
          <p:cNvSpPr>
            <a:spLocks noGrp="1"/>
          </p:cNvSpPr>
          <p:nvPr>
            <p:ph type="ftr" sz="quarter" idx="11"/>
          </p:nvPr>
        </p:nvSpPr>
        <p:spPr>
          <a:xfrm>
            <a:off x="6783859" y="6348536"/>
            <a:ext cx="4569941" cy="365125"/>
          </a:xfrm>
        </p:spPr>
        <p:txBody>
          <a:bodyPr/>
          <a:lstStyle/>
          <a:p>
            <a:r>
              <a:rPr lang="en-US" dirty="0"/>
              <a:t>Communications &amp; Customer Service Meeting</a:t>
            </a:r>
            <a:r>
              <a:rPr lang="en-US" dirty="0">
                <a:solidFill>
                  <a:srgbClr val="4FC6E0"/>
                </a:solidFill>
              </a:rPr>
              <a:t> | </a:t>
            </a:r>
            <a:r>
              <a:rPr lang="en-US" dirty="0">
                <a:solidFill>
                  <a:srgbClr val="FEBF0F"/>
                </a:solidFill>
              </a:rPr>
              <a:t>April 2025</a:t>
            </a:r>
            <a:endParaRPr lang="en-US" dirty="0"/>
          </a:p>
        </p:txBody>
      </p:sp>
    </p:spTree>
    <p:extLst>
      <p:ext uri="{BB962C8B-B14F-4D97-AF65-F5344CB8AC3E}">
        <p14:creationId xmlns:p14="http://schemas.microsoft.com/office/powerpoint/2010/main" val="291554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C739B-EA58-A09B-1D69-410F4C9709A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3C08508-40F3-DF87-10AF-30C4BCE78804}"/>
              </a:ext>
            </a:extLst>
          </p:cNvPr>
          <p:cNvPicPr>
            <a:picLocks noChangeAspect="1"/>
          </p:cNvPicPr>
          <p:nvPr/>
        </p:nvPicPr>
        <p:blipFill>
          <a:blip r:embed="rId3"/>
          <a:srcRect l="3714" r="3714"/>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2A67A26F-1E50-B846-9814-F3F0BDF915E4}"/>
              </a:ext>
            </a:extLst>
          </p:cNvPr>
          <p:cNvSpPr/>
          <p:nvPr/>
        </p:nvSpPr>
        <p:spPr>
          <a:xfrm flipV="1">
            <a:off x="-1" y="0"/>
            <a:ext cx="8164287" cy="6857998"/>
          </a:xfrm>
          <a:prstGeom prst="rect">
            <a:avLst/>
          </a:prstGeom>
          <a:gradFill>
            <a:gsLst>
              <a:gs pos="28000">
                <a:srgbClr val="A2C7E3">
                  <a:alpha val="95144"/>
                </a:srgbClr>
              </a:gs>
              <a:gs pos="0">
                <a:schemeClr val="accent1">
                  <a:lumMod val="5000"/>
                  <a:lumOff val="95000"/>
                </a:schemeClr>
              </a:gs>
              <a:gs pos="80000">
                <a:srgbClr val="204C90">
                  <a:alpha val="91858"/>
                </a:srgbClr>
              </a:gs>
              <a:gs pos="58000">
                <a:srgbClr val="0665AF">
                  <a:alpha val="81043"/>
                </a:srgbClr>
              </a:gs>
              <a:gs pos="100000">
                <a:srgbClr val="1B2E5C"/>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C439FB-C223-ECB3-CE57-3EB0317BE982}"/>
              </a:ext>
            </a:extLst>
          </p:cNvPr>
          <p:cNvSpPr>
            <a:spLocks noGrp="1"/>
          </p:cNvSpPr>
          <p:nvPr>
            <p:ph type="ctrTitle"/>
          </p:nvPr>
        </p:nvSpPr>
        <p:spPr>
          <a:xfrm>
            <a:off x="935895" y="1134468"/>
            <a:ext cx="7451548" cy="2855351"/>
          </a:xfrm>
        </p:spPr>
        <p:txBody>
          <a:bodyPr>
            <a:normAutofit/>
          </a:bodyPr>
          <a:lstStyle/>
          <a:p>
            <a:r>
              <a:rPr lang="en-US" sz="6600" dirty="0"/>
              <a:t>Strategic</a:t>
            </a:r>
            <a:r>
              <a:rPr lang="en-US" dirty="0"/>
              <a:t> </a:t>
            </a:r>
            <a:r>
              <a:rPr lang="en-US" sz="4000" dirty="0"/>
              <a:t>Communications Plan</a:t>
            </a:r>
          </a:p>
        </p:txBody>
      </p:sp>
      <p:sp>
        <p:nvSpPr>
          <p:cNvPr id="6" name="Text Placeholder 5">
            <a:extLst>
              <a:ext uri="{FF2B5EF4-FFF2-40B4-BE49-F238E27FC236}">
                <a16:creationId xmlns:a16="http://schemas.microsoft.com/office/drawing/2014/main" id="{D2924F26-6B19-2D3B-3763-62626E6797C1}"/>
              </a:ext>
            </a:extLst>
          </p:cNvPr>
          <p:cNvSpPr>
            <a:spLocks noGrp="1"/>
          </p:cNvSpPr>
          <p:nvPr>
            <p:ph type="subTitle" idx="1"/>
          </p:nvPr>
        </p:nvSpPr>
        <p:spPr>
          <a:xfrm>
            <a:off x="1055638" y="4176022"/>
            <a:ext cx="5092878" cy="1291437"/>
          </a:xfrm>
        </p:spPr>
        <p:txBody>
          <a:bodyPr/>
          <a:lstStyle/>
          <a:p>
            <a:r>
              <a:rPr lang="en-US" dirty="0">
                <a:solidFill>
                  <a:srgbClr val="1B2E5C"/>
                </a:solidFill>
              </a:rPr>
              <a:t>Implementation Update</a:t>
            </a:r>
          </a:p>
        </p:txBody>
      </p:sp>
      <p:sp>
        <p:nvSpPr>
          <p:cNvPr id="11" name="Footer Placeholder 3">
            <a:extLst>
              <a:ext uri="{FF2B5EF4-FFF2-40B4-BE49-F238E27FC236}">
                <a16:creationId xmlns:a16="http://schemas.microsoft.com/office/drawing/2014/main" id="{0609B3E7-F1AC-0F36-52E4-E8408C4077E7}"/>
              </a:ext>
            </a:extLst>
          </p:cNvPr>
          <p:cNvSpPr txBox="1">
            <a:spLocks/>
          </p:cNvSpPr>
          <p:nvPr/>
        </p:nvSpPr>
        <p:spPr>
          <a:xfrm>
            <a:off x="1584598" y="6257174"/>
            <a:ext cx="40023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Communications &amp; Customer Service Meeting</a:t>
            </a:r>
            <a:r>
              <a:rPr lang="en-US" dirty="0">
                <a:solidFill>
                  <a:srgbClr val="FEBF0F"/>
                </a:solidFill>
              </a:rPr>
              <a:t> | </a:t>
            </a:r>
            <a:r>
              <a:rPr lang="en-US" dirty="0">
                <a:solidFill>
                  <a:srgbClr val="204C90"/>
                </a:solidFill>
              </a:rPr>
              <a:t>April 2025</a:t>
            </a:r>
          </a:p>
        </p:txBody>
      </p:sp>
      <p:pic>
        <p:nvPicPr>
          <p:cNvPr id="12" name="Picture 11">
            <a:extLst>
              <a:ext uri="{FF2B5EF4-FFF2-40B4-BE49-F238E27FC236}">
                <a16:creationId xmlns:a16="http://schemas.microsoft.com/office/drawing/2014/main" id="{A4550A7B-EF1A-BF71-FF99-1337CB7A579A}"/>
              </a:ext>
            </a:extLst>
          </p:cNvPr>
          <p:cNvPicPr>
            <a:picLocks noChangeAspect="1"/>
          </p:cNvPicPr>
          <p:nvPr/>
        </p:nvPicPr>
        <p:blipFill>
          <a:blip r:embed="rId4"/>
          <a:srcRect/>
          <a:stretch/>
        </p:blipFill>
        <p:spPr>
          <a:xfrm>
            <a:off x="626541" y="6044099"/>
            <a:ext cx="913738" cy="527248"/>
          </a:xfrm>
          <a:prstGeom prst="rect">
            <a:avLst/>
          </a:prstGeom>
        </p:spPr>
      </p:pic>
      <p:cxnSp>
        <p:nvCxnSpPr>
          <p:cNvPr id="13" name="Straight Connector 12">
            <a:extLst>
              <a:ext uri="{FF2B5EF4-FFF2-40B4-BE49-F238E27FC236}">
                <a16:creationId xmlns:a16="http://schemas.microsoft.com/office/drawing/2014/main" id="{84FB6CDC-EFAD-DFE9-5155-E931C312B0D0}"/>
              </a:ext>
            </a:extLst>
          </p:cNvPr>
          <p:cNvCxnSpPr>
            <a:cxnSpLocks/>
          </p:cNvCxnSpPr>
          <p:nvPr/>
        </p:nvCxnSpPr>
        <p:spPr>
          <a:xfrm flipV="1">
            <a:off x="935895" y="4055121"/>
            <a:ext cx="7674705" cy="5451"/>
          </a:xfrm>
          <a:prstGeom prst="line">
            <a:avLst/>
          </a:prstGeom>
          <a:ln>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548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00967-0A4E-490A-281C-D1EE1372EBE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3B119CA-2EA8-4040-5286-BDCFEF130418}"/>
              </a:ext>
            </a:extLst>
          </p:cNvPr>
          <p:cNvPicPr>
            <a:picLocks noGrp="1" noRot="1" noChangeAspect="1" noMove="1" noResize="1" noEditPoints="1" noAdjustHandles="1" noChangeArrowheads="1" noChangeShapeType="1" noCrop="1"/>
          </p:cNvPicPr>
          <p:nvPr/>
        </p:nvPicPr>
        <p:blipFill>
          <a:blip r:embed="rId3"/>
          <a:srcRect/>
          <a:stretch/>
        </p:blipFill>
        <p:spPr>
          <a:xfrm>
            <a:off x="464520" y="1412165"/>
            <a:ext cx="11555554" cy="4703110"/>
          </a:xfrm>
          <a:prstGeom prst="rect">
            <a:avLst/>
          </a:prstGeom>
        </p:spPr>
      </p:pic>
      <p:sp>
        <p:nvSpPr>
          <p:cNvPr id="4" name="Title 3">
            <a:extLst>
              <a:ext uri="{FF2B5EF4-FFF2-40B4-BE49-F238E27FC236}">
                <a16:creationId xmlns:a16="http://schemas.microsoft.com/office/drawing/2014/main" id="{EFDFBBB5-E38B-FE3A-8AA9-759BB40FCE9D}"/>
              </a:ext>
            </a:extLst>
          </p:cNvPr>
          <p:cNvSpPr>
            <a:spLocks noGrp="1"/>
          </p:cNvSpPr>
          <p:nvPr>
            <p:ph type="title"/>
          </p:nvPr>
        </p:nvSpPr>
        <p:spPr>
          <a:xfrm>
            <a:off x="838200" y="284296"/>
            <a:ext cx="10515600" cy="709913"/>
          </a:xfrm>
        </p:spPr>
        <p:txBody>
          <a:bodyPr>
            <a:normAutofit/>
          </a:bodyPr>
          <a:lstStyle/>
          <a:p>
            <a:r>
              <a:rPr lang="en-US" dirty="0"/>
              <a:t>Strategic Comms Plan Implementation</a:t>
            </a:r>
          </a:p>
        </p:txBody>
      </p:sp>
      <p:sp>
        <p:nvSpPr>
          <p:cNvPr id="2" name="Footer Placeholder 3">
            <a:extLst>
              <a:ext uri="{FF2B5EF4-FFF2-40B4-BE49-F238E27FC236}">
                <a16:creationId xmlns:a16="http://schemas.microsoft.com/office/drawing/2014/main" id="{D37EC63F-A39F-06AC-CBA8-5629EE665376}"/>
              </a:ext>
            </a:extLst>
          </p:cNvPr>
          <p:cNvSpPr txBox="1">
            <a:spLocks/>
          </p:cNvSpPr>
          <p:nvPr/>
        </p:nvSpPr>
        <p:spPr>
          <a:xfrm>
            <a:off x="6644278" y="6257174"/>
            <a:ext cx="40023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t>Communications &amp; Customer Service Meeting</a:t>
            </a:r>
            <a:r>
              <a:rPr lang="en-US" dirty="0">
                <a:solidFill>
                  <a:srgbClr val="FEBF0F"/>
                </a:solidFill>
              </a:rPr>
              <a:t> | </a:t>
            </a:r>
            <a:r>
              <a:rPr lang="en-US" dirty="0">
                <a:solidFill>
                  <a:srgbClr val="204C90"/>
                </a:solidFill>
              </a:rPr>
              <a:t>April 2025</a:t>
            </a:r>
          </a:p>
        </p:txBody>
      </p:sp>
      <p:sp>
        <p:nvSpPr>
          <p:cNvPr id="8" name="TextBox 7">
            <a:extLst>
              <a:ext uri="{FF2B5EF4-FFF2-40B4-BE49-F238E27FC236}">
                <a16:creationId xmlns:a16="http://schemas.microsoft.com/office/drawing/2014/main" id="{C97EA0EE-3A8A-2752-F461-35B278835C8F}"/>
              </a:ext>
            </a:extLst>
          </p:cNvPr>
          <p:cNvSpPr txBox="1"/>
          <p:nvPr/>
        </p:nvSpPr>
        <p:spPr>
          <a:xfrm>
            <a:off x="8963230" y="2563384"/>
            <a:ext cx="2365170" cy="1569660"/>
          </a:xfrm>
          <a:prstGeom prst="rect">
            <a:avLst/>
          </a:prstGeom>
          <a:noFill/>
        </p:spPr>
        <p:txBody>
          <a:bodyPr wrap="square" rtlCol="0">
            <a:spAutoFit/>
          </a:bodyPr>
          <a:lstStyle/>
          <a:p>
            <a:pPr>
              <a:buClr>
                <a:srgbClr val="0966AF"/>
              </a:buClr>
            </a:pPr>
            <a:r>
              <a:rPr lang="en-US" sz="1200" dirty="0">
                <a:solidFill>
                  <a:srgbClr val="0966AF"/>
                </a:solidFill>
                <a:latin typeface="Helvetica" pitchFamily="2" charset="0"/>
              </a:rPr>
              <a:t>Annual Review &amp; Update</a:t>
            </a:r>
          </a:p>
          <a:p>
            <a:pPr marL="171450" indent="-171450">
              <a:buClr>
                <a:srgbClr val="8FC740"/>
              </a:buClr>
              <a:buFont typeface="Arial" panose="020B0604020202020204" pitchFamily="34" charset="0"/>
              <a:buChar char="•"/>
            </a:pPr>
            <a:r>
              <a:rPr lang="en-US" sz="1200" dirty="0">
                <a:latin typeface="Helvetica" pitchFamily="2" charset="0"/>
              </a:rPr>
              <a:t>Review and update Strategic Comms Plan addendum</a:t>
            </a:r>
          </a:p>
          <a:p>
            <a:pPr marL="171450" indent="-171450">
              <a:buClr>
                <a:srgbClr val="8FC740"/>
              </a:buClr>
              <a:buFont typeface="Arial" panose="020B0604020202020204" pitchFamily="34" charset="0"/>
              <a:buChar char="•"/>
            </a:pPr>
            <a:r>
              <a:rPr lang="en-US" sz="1200" dirty="0">
                <a:latin typeface="Helvetica" pitchFamily="2" charset="0"/>
              </a:rPr>
              <a:t>Conduct staff review to realign comms priorities &amp; adjust needs</a:t>
            </a:r>
          </a:p>
          <a:p>
            <a:pPr marL="171450" indent="-171450">
              <a:buClr>
                <a:srgbClr val="8FC740"/>
              </a:buClr>
              <a:buFont typeface="Arial" panose="020B0604020202020204" pitchFamily="34" charset="0"/>
              <a:buChar char="•"/>
            </a:pPr>
            <a:endParaRPr lang="en-US" sz="1200" dirty="0">
              <a:latin typeface="Helvetica" pitchFamily="2" charset="0"/>
            </a:endParaRPr>
          </a:p>
          <a:p>
            <a:pPr marL="171450" indent="-171450">
              <a:buClr>
                <a:srgbClr val="8FC740"/>
              </a:buClr>
              <a:buFont typeface="Arial" panose="020B0604020202020204" pitchFamily="34" charset="0"/>
              <a:buChar char="•"/>
            </a:pPr>
            <a:endParaRPr lang="en-US" sz="1200" dirty="0">
              <a:latin typeface="Helvetica" pitchFamily="2" charset="0"/>
            </a:endParaRPr>
          </a:p>
        </p:txBody>
      </p:sp>
      <p:sp>
        <p:nvSpPr>
          <p:cNvPr id="19" name="TextBox 18">
            <a:extLst>
              <a:ext uri="{FF2B5EF4-FFF2-40B4-BE49-F238E27FC236}">
                <a16:creationId xmlns:a16="http://schemas.microsoft.com/office/drawing/2014/main" id="{3EAB9D00-C8B2-A51E-2C30-B777575FF626}"/>
              </a:ext>
            </a:extLst>
          </p:cNvPr>
          <p:cNvSpPr txBox="1"/>
          <p:nvPr/>
        </p:nvSpPr>
        <p:spPr>
          <a:xfrm>
            <a:off x="3549782" y="3683916"/>
            <a:ext cx="2241418" cy="1384995"/>
          </a:xfrm>
          <a:prstGeom prst="rect">
            <a:avLst/>
          </a:prstGeom>
          <a:noFill/>
        </p:spPr>
        <p:txBody>
          <a:bodyPr wrap="square" rtlCol="0">
            <a:spAutoFit/>
          </a:bodyPr>
          <a:lstStyle/>
          <a:p>
            <a:pPr>
              <a:buClr>
                <a:srgbClr val="8FC740"/>
              </a:buClr>
            </a:pPr>
            <a:r>
              <a:rPr lang="en-US" sz="1200" dirty="0">
                <a:solidFill>
                  <a:srgbClr val="0966AF"/>
                </a:solidFill>
                <a:latin typeface="Helvetica" pitchFamily="2" charset="0"/>
              </a:rPr>
              <a:t>Target Audience Engagement &amp; Content Development</a:t>
            </a:r>
            <a:endParaRPr lang="en-US" sz="1200" dirty="0">
              <a:latin typeface="Helvetica" pitchFamily="2" charset="0"/>
            </a:endParaRPr>
          </a:p>
          <a:p>
            <a:pPr marL="171450" indent="-171450">
              <a:buClr>
                <a:srgbClr val="8FC740"/>
              </a:buClr>
              <a:buFont typeface="Arial" panose="020B0604020202020204" pitchFamily="34" charset="0"/>
              <a:buChar char="•"/>
            </a:pPr>
            <a:r>
              <a:rPr lang="en-US" sz="1200" dirty="0">
                <a:latin typeface="Helvetica" pitchFamily="2" charset="0"/>
              </a:rPr>
              <a:t>Build and design 6-month content calendar</a:t>
            </a:r>
          </a:p>
          <a:p>
            <a:pPr marL="171450" indent="-171450">
              <a:buClr>
                <a:srgbClr val="8FC740"/>
              </a:buClr>
              <a:buFont typeface="Arial" panose="020B0604020202020204" pitchFamily="34" charset="0"/>
              <a:buChar char="•"/>
            </a:pPr>
            <a:r>
              <a:rPr lang="en-US" sz="1200" dirty="0">
                <a:latin typeface="Helvetica" pitchFamily="2" charset="0"/>
              </a:rPr>
              <a:t>Update and create brand collateral</a:t>
            </a:r>
          </a:p>
          <a:p>
            <a:pPr marL="171450" indent="-171450">
              <a:buClr>
                <a:srgbClr val="8FC740"/>
              </a:buClr>
              <a:buFont typeface="Arial" panose="020B0604020202020204" pitchFamily="34" charset="0"/>
              <a:buChar char="•"/>
            </a:pPr>
            <a:r>
              <a:rPr lang="en-US" sz="1200" dirty="0">
                <a:latin typeface="Helvetica" pitchFamily="2" charset="0"/>
              </a:rPr>
              <a:t>Launch e-Newsletter</a:t>
            </a:r>
          </a:p>
        </p:txBody>
      </p:sp>
      <p:sp>
        <p:nvSpPr>
          <p:cNvPr id="27" name="TextBox 26">
            <a:extLst>
              <a:ext uri="{FF2B5EF4-FFF2-40B4-BE49-F238E27FC236}">
                <a16:creationId xmlns:a16="http://schemas.microsoft.com/office/drawing/2014/main" id="{E2F059A5-B71E-4A50-C3C4-090B6706FBA8}"/>
              </a:ext>
            </a:extLst>
          </p:cNvPr>
          <p:cNvSpPr txBox="1"/>
          <p:nvPr/>
        </p:nvSpPr>
        <p:spPr>
          <a:xfrm>
            <a:off x="8707121" y="1912265"/>
            <a:ext cx="2707640" cy="369332"/>
          </a:xfrm>
          <a:prstGeom prst="rect">
            <a:avLst/>
          </a:prstGeom>
          <a:noFill/>
        </p:spPr>
        <p:txBody>
          <a:bodyPr wrap="square" rtlCol="0">
            <a:spAutoFit/>
          </a:bodyPr>
          <a:lstStyle/>
          <a:p>
            <a:pPr algn="ctr"/>
            <a:r>
              <a:rPr lang="en-US" b="1" dirty="0">
                <a:solidFill>
                  <a:schemeClr val="bg1"/>
                </a:solidFill>
                <a:latin typeface="Helvetica" pitchFamily="2" charset="0"/>
              </a:rPr>
              <a:t>Phase 4: FY26 Q3</a:t>
            </a:r>
          </a:p>
        </p:txBody>
      </p:sp>
      <p:sp>
        <p:nvSpPr>
          <p:cNvPr id="36" name="Title 3">
            <a:extLst>
              <a:ext uri="{FF2B5EF4-FFF2-40B4-BE49-F238E27FC236}">
                <a16:creationId xmlns:a16="http://schemas.microsoft.com/office/drawing/2014/main" id="{63E609F6-582B-742F-686D-5474A8D9B2A1}"/>
              </a:ext>
            </a:extLst>
          </p:cNvPr>
          <p:cNvSpPr txBox="1">
            <a:spLocks/>
          </p:cNvSpPr>
          <p:nvPr/>
        </p:nvSpPr>
        <p:spPr>
          <a:xfrm>
            <a:off x="899161" y="972791"/>
            <a:ext cx="10515600" cy="7099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a:solidFill>
                  <a:srgbClr val="204C90"/>
                </a:solidFill>
                <a:latin typeface="Helvetica" pitchFamily="2" charset="0"/>
                <a:ea typeface="+mj-ea"/>
                <a:cs typeface="+mj-cs"/>
              </a:defRPr>
            </a:lvl1pPr>
          </a:lstStyle>
          <a:p>
            <a:r>
              <a:rPr lang="en-US" sz="2400" dirty="0"/>
              <a:t>Phase Checklist</a:t>
            </a:r>
          </a:p>
        </p:txBody>
      </p:sp>
      <p:sp>
        <p:nvSpPr>
          <p:cNvPr id="3" name="TextBox 2">
            <a:extLst>
              <a:ext uri="{FF2B5EF4-FFF2-40B4-BE49-F238E27FC236}">
                <a16:creationId xmlns:a16="http://schemas.microsoft.com/office/drawing/2014/main" id="{BDAAF9A1-4D0F-A593-0269-59CA2C7DAF6A}"/>
              </a:ext>
            </a:extLst>
          </p:cNvPr>
          <p:cNvSpPr txBox="1"/>
          <p:nvPr/>
        </p:nvSpPr>
        <p:spPr>
          <a:xfrm>
            <a:off x="6011091" y="2481748"/>
            <a:ext cx="2707640" cy="369332"/>
          </a:xfrm>
          <a:prstGeom prst="rect">
            <a:avLst/>
          </a:prstGeom>
          <a:noFill/>
        </p:spPr>
        <p:txBody>
          <a:bodyPr wrap="square" rtlCol="0">
            <a:spAutoFit/>
          </a:bodyPr>
          <a:lstStyle/>
          <a:p>
            <a:pPr algn="ctr"/>
            <a:r>
              <a:rPr lang="en-US" b="1" dirty="0">
                <a:solidFill>
                  <a:schemeClr val="bg1"/>
                </a:solidFill>
                <a:latin typeface="Helvetica" pitchFamily="2" charset="0"/>
              </a:rPr>
              <a:t>Phase 3: FY26 Q2</a:t>
            </a:r>
          </a:p>
        </p:txBody>
      </p:sp>
      <p:sp>
        <p:nvSpPr>
          <p:cNvPr id="5" name="TextBox 4">
            <a:extLst>
              <a:ext uri="{FF2B5EF4-FFF2-40B4-BE49-F238E27FC236}">
                <a16:creationId xmlns:a16="http://schemas.microsoft.com/office/drawing/2014/main" id="{5FE7FF83-7B5B-4D24-75F6-1C4DBBE5653C}"/>
              </a:ext>
            </a:extLst>
          </p:cNvPr>
          <p:cNvSpPr txBox="1"/>
          <p:nvPr/>
        </p:nvSpPr>
        <p:spPr>
          <a:xfrm>
            <a:off x="6263606" y="3128948"/>
            <a:ext cx="2365170" cy="1384995"/>
          </a:xfrm>
          <a:prstGeom prst="rect">
            <a:avLst/>
          </a:prstGeom>
          <a:noFill/>
        </p:spPr>
        <p:txBody>
          <a:bodyPr wrap="square" rtlCol="0">
            <a:spAutoFit/>
          </a:bodyPr>
          <a:lstStyle/>
          <a:p>
            <a:pPr>
              <a:buClr>
                <a:srgbClr val="0966AF"/>
              </a:buClr>
            </a:pPr>
            <a:r>
              <a:rPr lang="en-US" sz="1200" dirty="0">
                <a:solidFill>
                  <a:srgbClr val="0966AF"/>
                </a:solidFill>
                <a:latin typeface="Helvetica" pitchFamily="2" charset="0"/>
              </a:rPr>
              <a:t>Measurement &amp; Toolbox Rollout</a:t>
            </a:r>
          </a:p>
          <a:p>
            <a:pPr marL="171450" indent="-171450">
              <a:buClr>
                <a:srgbClr val="8FC740"/>
              </a:buClr>
              <a:buFont typeface="Arial" panose="020B0604020202020204" pitchFamily="34" charset="0"/>
              <a:buChar char="•"/>
            </a:pPr>
            <a:r>
              <a:rPr lang="en-US" sz="1200" dirty="0">
                <a:latin typeface="Helvetica" pitchFamily="2" charset="0"/>
              </a:rPr>
              <a:t>Set up internal comms metrics dashboard</a:t>
            </a:r>
          </a:p>
          <a:p>
            <a:pPr marL="171450" indent="-171450">
              <a:buClr>
                <a:srgbClr val="8FC740"/>
              </a:buClr>
              <a:buFont typeface="Arial" panose="020B0604020202020204" pitchFamily="34" charset="0"/>
              <a:buChar char="•"/>
            </a:pPr>
            <a:r>
              <a:rPr lang="en-US" sz="1200" dirty="0">
                <a:latin typeface="Helvetica" pitchFamily="2" charset="0"/>
              </a:rPr>
              <a:t>Finalize comms toolbox (digital assets, print collateral)</a:t>
            </a:r>
          </a:p>
          <a:p>
            <a:pPr marL="171450" indent="-171450">
              <a:buClr>
                <a:srgbClr val="8FC740"/>
              </a:buClr>
              <a:buFont typeface="Arial" panose="020B0604020202020204" pitchFamily="34" charset="0"/>
              <a:buChar char="•"/>
            </a:pPr>
            <a:r>
              <a:rPr lang="en-US" sz="1200" dirty="0">
                <a:latin typeface="Helvetica" pitchFamily="2" charset="0"/>
              </a:rPr>
              <a:t>Present year-end comms summary to Committee</a:t>
            </a:r>
          </a:p>
        </p:txBody>
      </p:sp>
      <p:sp>
        <p:nvSpPr>
          <p:cNvPr id="9" name="TextBox 8">
            <a:extLst>
              <a:ext uri="{FF2B5EF4-FFF2-40B4-BE49-F238E27FC236}">
                <a16:creationId xmlns:a16="http://schemas.microsoft.com/office/drawing/2014/main" id="{7DE3B181-7463-BA64-4E2E-03476C02CA16}"/>
              </a:ext>
            </a:extLst>
          </p:cNvPr>
          <p:cNvSpPr txBox="1"/>
          <p:nvPr/>
        </p:nvSpPr>
        <p:spPr>
          <a:xfrm>
            <a:off x="3282012" y="3035296"/>
            <a:ext cx="2707640" cy="369332"/>
          </a:xfrm>
          <a:prstGeom prst="rect">
            <a:avLst/>
          </a:prstGeom>
          <a:noFill/>
        </p:spPr>
        <p:txBody>
          <a:bodyPr wrap="square" rtlCol="0">
            <a:spAutoFit/>
          </a:bodyPr>
          <a:lstStyle/>
          <a:p>
            <a:pPr algn="ctr"/>
            <a:r>
              <a:rPr lang="en-US" b="1" dirty="0">
                <a:solidFill>
                  <a:schemeClr val="bg1"/>
                </a:solidFill>
                <a:latin typeface="Helvetica" pitchFamily="2" charset="0"/>
              </a:rPr>
              <a:t>Phase 2: FY26 Q1</a:t>
            </a:r>
          </a:p>
        </p:txBody>
      </p:sp>
      <p:sp>
        <p:nvSpPr>
          <p:cNvPr id="12" name="TextBox 11">
            <a:extLst>
              <a:ext uri="{FF2B5EF4-FFF2-40B4-BE49-F238E27FC236}">
                <a16:creationId xmlns:a16="http://schemas.microsoft.com/office/drawing/2014/main" id="{D5540ADD-9D49-0507-BBBC-4B9CD53E4836}"/>
              </a:ext>
            </a:extLst>
          </p:cNvPr>
          <p:cNvSpPr txBox="1"/>
          <p:nvPr/>
        </p:nvSpPr>
        <p:spPr>
          <a:xfrm>
            <a:off x="566120" y="3606800"/>
            <a:ext cx="2707640" cy="369332"/>
          </a:xfrm>
          <a:prstGeom prst="rect">
            <a:avLst/>
          </a:prstGeom>
          <a:noFill/>
        </p:spPr>
        <p:txBody>
          <a:bodyPr wrap="square" rtlCol="0">
            <a:spAutoFit/>
          </a:bodyPr>
          <a:lstStyle/>
          <a:p>
            <a:pPr algn="ctr"/>
            <a:r>
              <a:rPr lang="en-US" b="1" dirty="0">
                <a:solidFill>
                  <a:schemeClr val="bg1"/>
                </a:solidFill>
                <a:latin typeface="Helvetica" pitchFamily="2" charset="0"/>
              </a:rPr>
              <a:t>Phase 1: FY25 Q4</a:t>
            </a:r>
          </a:p>
        </p:txBody>
      </p:sp>
      <p:sp>
        <p:nvSpPr>
          <p:cNvPr id="22" name="TextBox 21">
            <a:extLst>
              <a:ext uri="{FF2B5EF4-FFF2-40B4-BE49-F238E27FC236}">
                <a16:creationId xmlns:a16="http://schemas.microsoft.com/office/drawing/2014/main" id="{CFB54890-7344-AA94-0F24-54C39E89BB9D}"/>
              </a:ext>
            </a:extLst>
          </p:cNvPr>
          <p:cNvSpPr txBox="1"/>
          <p:nvPr/>
        </p:nvSpPr>
        <p:spPr>
          <a:xfrm>
            <a:off x="712206" y="4202850"/>
            <a:ext cx="2365170" cy="2308324"/>
          </a:xfrm>
          <a:prstGeom prst="rect">
            <a:avLst/>
          </a:prstGeom>
          <a:noFill/>
        </p:spPr>
        <p:txBody>
          <a:bodyPr wrap="square" rtlCol="0">
            <a:spAutoFit/>
          </a:bodyPr>
          <a:lstStyle/>
          <a:p>
            <a:pPr>
              <a:buClr>
                <a:srgbClr val="8FC740"/>
              </a:buClr>
            </a:pPr>
            <a:r>
              <a:rPr lang="en-US" sz="1200" dirty="0">
                <a:solidFill>
                  <a:srgbClr val="0966AF"/>
                </a:solidFill>
                <a:latin typeface="Helvetica" pitchFamily="2" charset="0"/>
              </a:rPr>
              <a:t>Foundation &amp; Internal Alignment</a:t>
            </a:r>
            <a:endParaRPr lang="en-US" sz="1200" dirty="0">
              <a:latin typeface="Helvetica" pitchFamily="2" charset="0"/>
            </a:endParaRPr>
          </a:p>
          <a:p>
            <a:pPr marL="171450" indent="-171450">
              <a:buClr>
                <a:srgbClr val="8FC740"/>
              </a:buClr>
              <a:buFont typeface="Arial" panose="020B0604020202020204" pitchFamily="34" charset="0"/>
              <a:buChar char="•"/>
            </a:pPr>
            <a:r>
              <a:rPr lang="en-US" sz="1200" dirty="0">
                <a:latin typeface="Helvetica" pitchFamily="2" charset="0"/>
              </a:rPr>
              <a:t>Distribute final plan to staff </a:t>
            </a:r>
            <a:br>
              <a:rPr lang="en-US" sz="1200" dirty="0">
                <a:latin typeface="Helvetica" pitchFamily="2" charset="0"/>
              </a:rPr>
            </a:br>
            <a:r>
              <a:rPr lang="en-US" sz="1200" dirty="0">
                <a:latin typeface="Helvetica" pitchFamily="2" charset="0"/>
              </a:rPr>
              <a:t>Committee &amp; Board</a:t>
            </a:r>
          </a:p>
          <a:p>
            <a:pPr marL="171450" indent="-171450">
              <a:buClr>
                <a:srgbClr val="8FC740"/>
              </a:buClr>
              <a:buFont typeface="Arial" panose="020B0604020202020204" pitchFamily="34" charset="0"/>
              <a:buChar char="•"/>
            </a:pPr>
            <a:r>
              <a:rPr lang="en-US" sz="1200" dirty="0">
                <a:latin typeface="Helvetica" pitchFamily="2" charset="0"/>
              </a:rPr>
              <a:t>Present at All-Hands meeting</a:t>
            </a:r>
          </a:p>
          <a:p>
            <a:pPr marL="171450" indent="-171450">
              <a:buClr>
                <a:srgbClr val="8FC740"/>
              </a:buClr>
              <a:buFont typeface="Arial" panose="020B0604020202020204" pitchFamily="34" charset="0"/>
              <a:buChar char="•"/>
            </a:pPr>
            <a:r>
              <a:rPr lang="en-US" sz="1200" dirty="0">
                <a:latin typeface="Helvetica" pitchFamily="2" charset="0"/>
              </a:rPr>
              <a:t>Finalize &amp; share internal brand guide</a:t>
            </a:r>
          </a:p>
          <a:p>
            <a:pPr marL="171450" indent="-171450">
              <a:buClr>
                <a:srgbClr val="8FC740"/>
              </a:buClr>
              <a:buFont typeface="Arial" panose="020B0604020202020204" pitchFamily="34" charset="0"/>
              <a:buChar char="•"/>
            </a:pPr>
            <a:r>
              <a:rPr lang="en-US" sz="1200" dirty="0">
                <a:latin typeface="Helvetica" pitchFamily="2" charset="0"/>
              </a:rPr>
              <a:t>Create &amp; distribute How-To video series</a:t>
            </a:r>
          </a:p>
          <a:p>
            <a:pPr marL="171450" indent="-171450">
              <a:buClr>
                <a:srgbClr val="8FC740"/>
              </a:buClr>
              <a:buFont typeface="Arial" panose="020B0604020202020204" pitchFamily="34" charset="0"/>
              <a:buChar char="•"/>
            </a:pPr>
            <a:r>
              <a:rPr lang="en-US" sz="1200" dirty="0">
                <a:latin typeface="Helvetica" pitchFamily="2" charset="0"/>
              </a:rPr>
              <a:t>Add Digital Media Policy to Administrative Code</a:t>
            </a:r>
          </a:p>
          <a:p>
            <a:pPr marL="171450" indent="-171450">
              <a:buClr>
                <a:srgbClr val="8FC740"/>
              </a:buClr>
              <a:buFont typeface="Arial" panose="020B0604020202020204" pitchFamily="34" charset="0"/>
              <a:buChar char="•"/>
            </a:pPr>
            <a:r>
              <a:rPr lang="en-US" sz="1200" dirty="0">
                <a:latin typeface="Helvetica" pitchFamily="2" charset="0"/>
              </a:rPr>
              <a:t>Begin event outreach</a:t>
            </a:r>
          </a:p>
          <a:p>
            <a:pPr marL="171450" indent="-171450">
              <a:buClr>
                <a:srgbClr val="8FC740"/>
              </a:buClr>
              <a:buFont typeface="Arial" panose="020B0604020202020204" pitchFamily="34" charset="0"/>
              <a:buChar char="•"/>
            </a:pPr>
            <a:r>
              <a:rPr lang="en-US" sz="1200" dirty="0">
                <a:latin typeface="Helvetica" pitchFamily="2" charset="0"/>
              </a:rPr>
              <a:t>Launch feedback survey</a:t>
            </a:r>
          </a:p>
        </p:txBody>
      </p:sp>
      <p:pic>
        <p:nvPicPr>
          <p:cNvPr id="10" name="Graphic 9" descr="Target Audience with solid fill">
            <a:extLst>
              <a:ext uri="{FF2B5EF4-FFF2-40B4-BE49-F238E27FC236}">
                <a16:creationId xmlns:a16="http://schemas.microsoft.com/office/drawing/2014/main" id="{BFFC45C5-DC02-E68C-F2C2-601B563071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03048" y="1135351"/>
            <a:ext cx="715786" cy="715786"/>
          </a:xfrm>
          <a:prstGeom prst="rect">
            <a:avLst/>
          </a:prstGeom>
        </p:spPr>
      </p:pic>
      <p:pic>
        <p:nvPicPr>
          <p:cNvPr id="14" name="Graphic 13" descr="Bar chart with solid fill">
            <a:extLst>
              <a:ext uri="{FF2B5EF4-FFF2-40B4-BE49-F238E27FC236}">
                <a16:creationId xmlns:a16="http://schemas.microsoft.com/office/drawing/2014/main" id="{0C5177B5-C199-1B0E-D974-FBF4A36C99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60642" y="1678566"/>
            <a:ext cx="608538" cy="608538"/>
          </a:xfrm>
          <a:prstGeom prst="rect">
            <a:avLst/>
          </a:prstGeom>
        </p:spPr>
      </p:pic>
      <p:pic>
        <p:nvPicPr>
          <p:cNvPr id="16" name="Graphic 15" descr="Vlog with solid fill">
            <a:extLst>
              <a:ext uri="{FF2B5EF4-FFF2-40B4-BE49-F238E27FC236}">
                <a16:creationId xmlns:a16="http://schemas.microsoft.com/office/drawing/2014/main" id="{601FF9A4-8193-EA88-0F2C-5ABE3F30D9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18871" y="2754003"/>
            <a:ext cx="709914" cy="709914"/>
          </a:xfrm>
          <a:prstGeom prst="rect">
            <a:avLst/>
          </a:prstGeom>
        </p:spPr>
      </p:pic>
      <p:pic>
        <p:nvPicPr>
          <p:cNvPr id="18" name="Graphic 17" descr="Laptop with solid fill">
            <a:extLst>
              <a:ext uri="{FF2B5EF4-FFF2-40B4-BE49-F238E27FC236}">
                <a16:creationId xmlns:a16="http://schemas.microsoft.com/office/drawing/2014/main" id="{86346E20-8A99-DEF5-0009-42595BD2CD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26898" y="2265599"/>
            <a:ext cx="687186" cy="687186"/>
          </a:xfrm>
          <a:prstGeom prst="rect">
            <a:avLst/>
          </a:prstGeom>
        </p:spPr>
      </p:pic>
    </p:spTree>
    <p:extLst>
      <p:ext uri="{BB962C8B-B14F-4D97-AF65-F5344CB8AC3E}">
        <p14:creationId xmlns:p14="http://schemas.microsoft.com/office/powerpoint/2010/main" val="75790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E0959-E420-128F-2CB7-AC3D9332D51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1AEE49C-AD23-9D50-19AF-4B9E48265DEA}"/>
              </a:ext>
            </a:extLst>
          </p:cNvPr>
          <p:cNvPicPr>
            <a:picLocks noGrp="1" noRot="1" noChangeAspect="1" noMove="1" noResize="1" noEditPoints="1" noAdjustHandles="1" noChangeArrowheads="1" noChangeShapeType="1" noCrop="1"/>
          </p:cNvPicPr>
          <p:nvPr/>
        </p:nvPicPr>
        <p:blipFill>
          <a:blip r:embed="rId3"/>
          <a:srcRect/>
          <a:stretch/>
        </p:blipFill>
        <p:spPr>
          <a:xfrm>
            <a:off x="182880" y="1373122"/>
            <a:ext cx="5431532" cy="4688654"/>
          </a:xfrm>
          <a:prstGeom prst="rect">
            <a:avLst/>
          </a:prstGeom>
        </p:spPr>
      </p:pic>
      <p:sp>
        <p:nvSpPr>
          <p:cNvPr id="4" name="Title 3">
            <a:extLst>
              <a:ext uri="{FF2B5EF4-FFF2-40B4-BE49-F238E27FC236}">
                <a16:creationId xmlns:a16="http://schemas.microsoft.com/office/drawing/2014/main" id="{56665823-0079-AC31-884B-164E2D32F34B}"/>
              </a:ext>
            </a:extLst>
          </p:cNvPr>
          <p:cNvSpPr>
            <a:spLocks noGrp="1"/>
          </p:cNvSpPr>
          <p:nvPr>
            <p:ph type="title"/>
          </p:nvPr>
        </p:nvSpPr>
        <p:spPr/>
        <p:txBody>
          <a:bodyPr>
            <a:normAutofit/>
          </a:bodyPr>
          <a:lstStyle/>
          <a:p>
            <a:r>
              <a:rPr lang="en-US" dirty="0"/>
              <a:t>Progress Toward Strategic Goals</a:t>
            </a:r>
          </a:p>
        </p:txBody>
      </p:sp>
      <p:sp>
        <p:nvSpPr>
          <p:cNvPr id="8" name="TextBox 7">
            <a:extLst>
              <a:ext uri="{FF2B5EF4-FFF2-40B4-BE49-F238E27FC236}">
                <a16:creationId xmlns:a16="http://schemas.microsoft.com/office/drawing/2014/main" id="{E30F3219-110C-0908-CB12-764894C30140}"/>
              </a:ext>
            </a:extLst>
          </p:cNvPr>
          <p:cNvSpPr txBox="1"/>
          <p:nvPr/>
        </p:nvSpPr>
        <p:spPr>
          <a:xfrm>
            <a:off x="5431532" y="5032895"/>
            <a:ext cx="5978148" cy="1292662"/>
          </a:xfrm>
          <a:prstGeom prst="rect">
            <a:avLst/>
          </a:prstGeom>
          <a:noFill/>
        </p:spPr>
        <p:txBody>
          <a:bodyPr wrap="square" rtlCol="0">
            <a:spAutoFit/>
          </a:bodyPr>
          <a:lstStyle/>
          <a:p>
            <a:pPr>
              <a:buClr>
                <a:srgbClr val="0966AF"/>
              </a:buClr>
            </a:pPr>
            <a:r>
              <a:rPr lang="en-US" b="1" dirty="0">
                <a:solidFill>
                  <a:srgbClr val="204C90"/>
                </a:solidFill>
                <a:latin typeface="Helvetica" pitchFamily="2" charset="0"/>
              </a:rPr>
              <a:t>Goal 4  </a:t>
            </a:r>
            <a:r>
              <a:rPr lang="en-US" sz="1200" dirty="0">
                <a:solidFill>
                  <a:srgbClr val="0966AF"/>
                </a:solidFill>
                <a:latin typeface="Helvetica" pitchFamily="2" charset="0"/>
              </a:rPr>
              <a:t>Promote Preparedness, Efficiency &amp; Innovation</a:t>
            </a:r>
          </a:p>
          <a:p>
            <a:pPr marL="171450" indent="-171450">
              <a:buClr>
                <a:srgbClr val="8FC740"/>
              </a:buClr>
              <a:buFont typeface="Arial" panose="020B0604020202020204" pitchFamily="34" charset="0"/>
              <a:buChar char="•"/>
            </a:pPr>
            <a:r>
              <a:rPr lang="en-US" sz="1200" dirty="0">
                <a:latin typeface="Helvetica" pitchFamily="2" charset="0"/>
              </a:rPr>
              <a:t>Build emergency readiness communications via eblast, collateral, newsletter, </a:t>
            </a:r>
            <a:br>
              <a:rPr lang="en-US" sz="1200" dirty="0">
                <a:latin typeface="Helvetica" pitchFamily="2" charset="0"/>
              </a:rPr>
            </a:br>
            <a:r>
              <a:rPr lang="en-US" sz="1200" dirty="0">
                <a:latin typeface="Helvetica" pitchFamily="2" charset="0"/>
              </a:rPr>
              <a:t>Wildfire Symposium</a:t>
            </a:r>
          </a:p>
          <a:p>
            <a:pPr marL="171450" indent="-171450">
              <a:buClr>
                <a:srgbClr val="8FC740"/>
              </a:buClr>
              <a:buFont typeface="Arial" panose="020B0604020202020204" pitchFamily="34" charset="0"/>
              <a:buChar char="•"/>
            </a:pPr>
            <a:r>
              <a:rPr lang="en-US" sz="1200" dirty="0">
                <a:latin typeface="Helvetica" pitchFamily="2" charset="0"/>
              </a:rPr>
              <a:t>Partner with local agencies to promote landscape workshops from Met</a:t>
            </a:r>
          </a:p>
          <a:p>
            <a:pPr marL="171450" indent="-171450">
              <a:buClr>
                <a:srgbClr val="8FC740"/>
              </a:buClr>
              <a:buFont typeface="Arial" panose="020B0604020202020204" pitchFamily="34" charset="0"/>
              <a:buChar char="•"/>
            </a:pPr>
            <a:r>
              <a:rPr lang="en-US" sz="1200" dirty="0">
                <a:latin typeface="Helvetica" pitchFamily="2" charset="0"/>
              </a:rPr>
              <a:t>Project of the Year award submissions for APWA &amp; CSDA</a:t>
            </a:r>
          </a:p>
          <a:p>
            <a:pPr marL="171450" indent="-171450">
              <a:buClr>
                <a:srgbClr val="8FC740"/>
              </a:buClr>
              <a:buFont typeface="Arial" panose="020B0604020202020204" pitchFamily="34" charset="0"/>
              <a:buChar char="•"/>
            </a:pPr>
            <a:r>
              <a:rPr lang="en-US" sz="1200" dirty="0">
                <a:latin typeface="Helvetica" pitchFamily="2" charset="0"/>
              </a:rPr>
              <a:t>Expand school outreach: career events, Volunteer Program &amp; Speakers Bureau</a:t>
            </a:r>
          </a:p>
        </p:txBody>
      </p:sp>
      <p:sp>
        <p:nvSpPr>
          <p:cNvPr id="19" name="TextBox 18">
            <a:extLst>
              <a:ext uri="{FF2B5EF4-FFF2-40B4-BE49-F238E27FC236}">
                <a16:creationId xmlns:a16="http://schemas.microsoft.com/office/drawing/2014/main" id="{8A65F42D-2979-1A00-91AB-BC3818700AB0}"/>
              </a:ext>
            </a:extLst>
          </p:cNvPr>
          <p:cNvSpPr txBox="1"/>
          <p:nvPr/>
        </p:nvSpPr>
        <p:spPr>
          <a:xfrm>
            <a:off x="5472172" y="2567079"/>
            <a:ext cx="5907028" cy="923330"/>
          </a:xfrm>
          <a:prstGeom prst="rect">
            <a:avLst/>
          </a:prstGeom>
          <a:noFill/>
        </p:spPr>
        <p:txBody>
          <a:bodyPr wrap="square" rtlCol="0">
            <a:spAutoFit/>
          </a:bodyPr>
          <a:lstStyle/>
          <a:p>
            <a:pPr>
              <a:buClr>
                <a:srgbClr val="0966AF"/>
              </a:buClr>
            </a:pPr>
            <a:r>
              <a:rPr lang="en-US" b="1" dirty="0">
                <a:solidFill>
                  <a:srgbClr val="5B9349"/>
                </a:solidFill>
                <a:latin typeface="Helvetica" pitchFamily="2" charset="0"/>
              </a:rPr>
              <a:t>Goal 2  </a:t>
            </a:r>
            <a:r>
              <a:rPr lang="en-US" sz="1200" dirty="0">
                <a:solidFill>
                  <a:srgbClr val="0966AF"/>
                </a:solidFill>
                <a:latin typeface="Helvetica" pitchFamily="2" charset="0"/>
              </a:rPr>
              <a:t>Strengthen Customer Relationships &amp; Public Trust</a:t>
            </a:r>
          </a:p>
          <a:p>
            <a:pPr marL="171450" indent="-171450">
              <a:buClr>
                <a:srgbClr val="8FC740"/>
              </a:buClr>
              <a:buFont typeface="Arial" panose="020B0604020202020204" pitchFamily="34" charset="0"/>
              <a:buChar char="•"/>
            </a:pPr>
            <a:r>
              <a:rPr lang="en-US" sz="1200" dirty="0">
                <a:latin typeface="Helvetica" pitchFamily="2" charset="0"/>
              </a:rPr>
              <a:t>Avocado Festival: customer engagement, Q&amp;A</a:t>
            </a:r>
          </a:p>
          <a:p>
            <a:pPr marL="171450" indent="-171450">
              <a:buClr>
                <a:srgbClr val="8FC740"/>
              </a:buClr>
              <a:buFont typeface="Arial" panose="020B0604020202020204" pitchFamily="34" charset="0"/>
              <a:buChar char="•"/>
            </a:pPr>
            <a:r>
              <a:rPr lang="en-US" sz="1200" dirty="0">
                <a:latin typeface="Helvetica" pitchFamily="2" charset="0"/>
              </a:rPr>
              <a:t>Customer feedback survey prepared for FY25 Q4</a:t>
            </a:r>
          </a:p>
          <a:p>
            <a:pPr marL="171450" indent="-171450">
              <a:buClr>
                <a:srgbClr val="8FC740"/>
              </a:buClr>
              <a:buFont typeface="Arial" panose="020B0604020202020204" pitchFamily="34" charset="0"/>
              <a:buChar char="•"/>
            </a:pPr>
            <a:r>
              <a:rPr lang="en-US" sz="1200" dirty="0">
                <a:latin typeface="Helvetica" pitchFamily="2" charset="0"/>
              </a:rPr>
              <a:t>Provide rebate info and project updated in billing message, newsletter and website</a:t>
            </a:r>
          </a:p>
        </p:txBody>
      </p:sp>
      <p:sp>
        <p:nvSpPr>
          <p:cNvPr id="36" name="Title 3">
            <a:extLst>
              <a:ext uri="{FF2B5EF4-FFF2-40B4-BE49-F238E27FC236}">
                <a16:creationId xmlns:a16="http://schemas.microsoft.com/office/drawing/2014/main" id="{0673F237-8945-D338-02D1-F789422182A6}"/>
              </a:ext>
            </a:extLst>
          </p:cNvPr>
          <p:cNvSpPr txBox="1">
            <a:spLocks/>
          </p:cNvSpPr>
          <p:nvPr/>
        </p:nvSpPr>
        <p:spPr>
          <a:xfrm>
            <a:off x="894080" y="980858"/>
            <a:ext cx="10515600" cy="7099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a:solidFill>
                  <a:srgbClr val="204C90"/>
                </a:solidFill>
                <a:latin typeface="Helvetica" pitchFamily="2" charset="0"/>
                <a:ea typeface="+mj-ea"/>
                <a:cs typeface="+mj-cs"/>
              </a:defRPr>
            </a:lvl1pPr>
          </a:lstStyle>
          <a:p>
            <a:r>
              <a:rPr lang="en-US" sz="2400" dirty="0"/>
              <a:t>Goals Progress Report</a:t>
            </a:r>
          </a:p>
        </p:txBody>
      </p:sp>
      <p:sp>
        <p:nvSpPr>
          <p:cNvPr id="5" name="TextBox 4">
            <a:extLst>
              <a:ext uri="{FF2B5EF4-FFF2-40B4-BE49-F238E27FC236}">
                <a16:creationId xmlns:a16="http://schemas.microsoft.com/office/drawing/2014/main" id="{48A27248-59C5-00E4-735A-C92C36C186E1}"/>
              </a:ext>
            </a:extLst>
          </p:cNvPr>
          <p:cNvSpPr txBox="1"/>
          <p:nvPr/>
        </p:nvSpPr>
        <p:spPr>
          <a:xfrm>
            <a:off x="5431532" y="3652072"/>
            <a:ext cx="6313428" cy="1292662"/>
          </a:xfrm>
          <a:prstGeom prst="rect">
            <a:avLst/>
          </a:prstGeom>
          <a:noFill/>
        </p:spPr>
        <p:txBody>
          <a:bodyPr wrap="square" rtlCol="0">
            <a:spAutoFit/>
          </a:bodyPr>
          <a:lstStyle/>
          <a:p>
            <a:pPr>
              <a:buClr>
                <a:srgbClr val="0966AF"/>
              </a:buClr>
            </a:pPr>
            <a:r>
              <a:rPr lang="en-US" b="1" dirty="0">
                <a:solidFill>
                  <a:srgbClr val="0966AF"/>
                </a:solidFill>
                <a:latin typeface="Helvetica" pitchFamily="2" charset="0"/>
              </a:rPr>
              <a:t>Goal 3  </a:t>
            </a:r>
            <a:r>
              <a:rPr lang="en-US" sz="1200" dirty="0">
                <a:solidFill>
                  <a:srgbClr val="0966AF"/>
                </a:solidFill>
                <a:latin typeface="Helvetica" pitchFamily="2" charset="0"/>
              </a:rPr>
              <a:t>Ensure Transparency &amp; Dialogue on Key Issues</a:t>
            </a:r>
          </a:p>
          <a:p>
            <a:pPr marL="171450" indent="-171450">
              <a:buClr>
                <a:srgbClr val="8FC740"/>
              </a:buClr>
              <a:buFont typeface="Arial" panose="020B0604020202020204" pitchFamily="34" charset="0"/>
              <a:buChar char="•"/>
            </a:pPr>
            <a:r>
              <a:rPr lang="en-US" sz="1200" dirty="0">
                <a:latin typeface="Helvetica" pitchFamily="2" charset="0"/>
              </a:rPr>
              <a:t>Customer feedback encouraged through public meetings and workshops</a:t>
            </a:r>
          </a:p>
          <a:p>
            <a:pPr marL="171450" indent="-171450">
              <a:buClr>
                <a:srgbClr val="8FC740"/>
              </a:buClr>
              <a:buFont typeface="Arial" panose="020B0604020202020204" pitchFamily="34" charset="0"/>
              <a:buChar char="•"/>
            </a:pPr>
            <a:r>
              <a:rPr lang="en-US" sz="1200" dirty="0">
                <a:latin typeface="Helvetica" pitchFamily="2" charset="0"/>
              </a:rPr>
              <a:t>City of Oceanside fee increases communicated clearly and openly</a:t>
            </a:r>
          </a:p>
          <a:p>
            <a:pPr marL="171450" indent="-171450">
              <a:buClr>
                <a:srgbClr val="8FC740"/>
              </a:buClr>
              <a:buFont typeface="Arial" panose="020B0604020202020204" pitchFamily="34" charset="0"/>
              <a:buChar char="•"/>
            </a:pPr>
            <a:r>
              <a:rPr lang="en-US" sz="1200" dirty="0">
                <a:latin typeface="Helvetica" pitchFamily="2" charset="0"/>
              </a:rPr>
              <a:t>Joint letter from EMWD on Infrastructure Availability Surcharge &amp; Detachment </a:t>
            </a:r>
          </a:p>
          <a:p>
            <a:pPr marL="171450" indent="-171450">
              <a:buClr>
                <a:srgbClr val="8FC740"/>
              </a:buClr>
              <a:buFont typeface="Arial" panose="020B0604020202020204" pitchFamily="34" charset="0"/>
              <a:buChar char="•"/>
            </a:pPr>
            <a:r>
              <a:rPr lang="en-US" sz="1200" dirty="0">
                <a:latin typeface="Helvetica" pitchFamily="2" charset="0"/>
              </a:rPr>
              <a:t>Provide timely updated on construction projects and traffic impacts to community</a:t>
            </a:r>
          </a:p>
          <a:p>
            <a:pPr marL="171450" indent="-171450">
              <a:buClr>
                <a:srgbClr val="8FC740"/>
              </a:buClr>
              <a:buFont typeface="Arial" panose="020B0604020202020204" pitchFamily="34" charset="0"/>
              <a:buChar char="•"/>
            </a:pPr>
            <a:r>
              <a:rPr lang="en-US" sz="1200" dirty="0">
                <a:latin typeface="Helvetica" pitchFamily="2" charset="0"/>
              </a:rPr>
              <a:t>Consistent messaging on website, newsletter and Customer Service team</a:t>
            </a:r>
          </a:p>
        </p:txBody>
      </p:sp>
      <p:sp>
        <p:nvSpPr>
          <p:cNvPr id="22" name="TextBox 21">
            <a:extLst>
              <a:ext uri="{FF2B5EF4-FFF2-40B4-BE49-F238E27FC236}">
                <a16:creationId xmlns:a16="http://schemas.microsoft.com/office/drawing/2014/main" id="{E02F3655-E513-8902-024C-75305426C44D}"/>
              </a:ext>
            </a:extLst>
          </p:cNvPr>
          <p:cNvSpPr txBox="1"/>
          <p:nvPr/>
        </p:nvSpPr>
        <p:spPr>
          <a:xfrm>
            <a:off x="5472172" y="1464393"/>
            <a:ext cx="5825748" cy="923330"/>
          </a:xfrm>
          <a:prstGeom prst="rect">
            <a:avLst/>
          </a:prstGeom>
          <a:noFill/>
        </p:spPr>
        <p:txBody>
          <a:bodyPr wrap="square" rtlCol="0">
            <a:spAutoFit/>
          </a:bodyPr>
          <a:lstStyle/>
          <a:p>
            <a:pPr>
              <a:buClr>
                <a:srgbClr val="0966AF"/>
              </a:buClr>
            </a:pPr>
            <a:r>
              <a:rPr lang="en-US" b="1" dirty="0">
                <a:solidFill>
                  <a:srgbClr val="8FC740"/>
                </a:solidFill>
                <a:latin typeface="Helvetica" pitchFamily="2" charset="0"/>
              </a:rPr>
              <a:t>Goal 1 </a:t>
            </a:r>
            <a:r>
              <a:rPr lang="en-US" sz="1200" dirty="0">
                <a:solidFill>
                  <a:srgbClr val="0966AF"/>
                </a:solidFill>
                <a:latin typeface="Helvetica" pitchFamily="2" charset="0"/>
              </a:rPr>
              <a:t>Provide Reliable, High- Quality Water &amp; Wastewater Services</a:t>
            </a:r>
          </a:p>
          <a:p>
            <a:pPr marL="171450" indent="-171450">
              <a:buClr>
                <a:srgbClr val="8FC740"/>
              </a:buClr>
              <a:buFont typeface="Arial" panose="020B0604020202020204" pitchFamily="34" charset="0"/>
              <a:buChar char="•"/>
            </a:pPr>
            <a:r>
              <a:rPr lang="en-US" sz="1200" dirty="0">
                <a:latin typeface="Helvetica" pitchFamily="2" charset="0"/>
              </a:rPr>
              <a:t>2025 Water Quality Report and Budget Report in production FY25 Q4</a:t>
            </a:r>
          </a:p>
          <a:p>
            <a:pPr marL="171450" indent="-171450">
              <a:buClr>
                <a:srgbClr val="8FC740"/>
              </a:buClr>
              <a:buFont typeface="Arial" panose="020B0604020202020204" pitchFamily="34" charset="0"/>
              <a:buChar char="•"/>
            </a:pPr>
            <a:r>
              <a:rPr lang="en-US" sz="1200" dirty="0">
                <a:latin typeface="Helvetica" pitchFamily="2" charset="0"/>
              </a:rPr>
              <a:t>Budget overview presented to committee 4/15 and workshop on 5/6</a:t>
            </a:r>
          </a:p>
          <a:p>
            <a:pPr marL="171450" indent="-171450">
              <a:buClr>
                <a:srgbClr val="8FC740"/>
              </a:buClr>
              <a:buFont typeface="Arial" panose="020B0604020202020204" pitchFamily="34" charset="0"/>
              <a:buChar char="•"/>
            </a:pPr>
            <a:r>
              <a:rPr lang="en-US" sz="1200" dirty="0">
                <a:latin typeface="Helvetica" pitchFamily="2" charset="0"/>
              </a:rPr>
              <a:t>Proposed budget maintains fiscal responsibility and inflation aligned rate increase</a:t>
            </a:r>
          </a:p>
        </p:txBody>
      </p:sp>
      <p:pic>
        <p:nvPicPr>
          <p:cNvPr id="13" name="Graphic 12" descr="Leaky Tap with solid fill">
            <a:extLst>
              <a:ext uri="{FF2B5EF4-FFF2-40B4-BE49-F238E27FC236}">
                <a16:creationId xmlns:a16="http://schemas.microsoft.com/office/drawing/2014/main" id="{F8B67351-4175-5F7A-1EF5-12DF81CB06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50073" y="1688697"/>
            <a:ext cx="457200" cy="457200"/>
          </a:xfrm>
          <a:prstGeom prst="rect">
            <a:avLst/>
          </a:prstGeom>
        </p:spPr>
      </p:pic>
      <p:pic>
        <p:nvPicPr>
          <p:cNvPr id="15" name="Graphic 14" descr="Handshake with solid fill">
            <a:extLst>
              <a:ext uri="{FF2B5EF4-FFF2-40B4-BE49-F238E27FC236}">
                <a16:creationId xmlns:a16="http://schemas.microsoft.com/office/drawing/2014/main" id="{CDA3E109-F141-8DCD-89BD-C05DD305B0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80553" y="2797923"/>
            <a:ext cx="457200" cy="457200"/>
          </a:xfrm>
          <a:prstGeom prst="rect">
            <a:avLst/>
          </a:prstGeom>
        </p:spPr>
      </p:pic>
      <p:pic>
        <p:nvPicPr>
          <p:cNvPr id="17" name="Graphic 16" descr="Chat with solid fill">
            <a:extLst>
              <a:ext uri="{FF2B5EF4-FFF2-40B4-BE49-F238E27FC236}">
                <a16:creationId xmlns:a16="http://schemas.microsoft.com/office/drawing/2014/main" id="{82BFFA65-300B-BBFB-1617-E1A431F33F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60233" y="3997950"/>
            <a:ext cx="457200" cy="457200"/>
          </a:xfrm>
          <a:prstGeom prst="rect">
            <a:avLst/>
          </a:prstGeom>
        </p:spPr>
      </p:pic>
      <p:pic>
        <p:nvPicPr>
          <p:cNvPr id="20" name="Graphic 19" descr="Lights On with solid fill">
            <a:extLst>
              <a:ext uri="{FF2B5EF4-FFF2-40B4-BE49-F238E27FC236}">
                <a16:creationId xmlns:a16="http://schemas.microsoft.com/office/drawing/2014/main" id="{5C0E6E7A-75F3-E3F5-3E40-2EAB418BCFD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60232" y="5079760"/>
            <a:ext cx="457201" cy="457201"/>
          </a:xfrm>
          <a:prstGeom prst="rect">
            <a:avLst/>
          </a:prstGeom>
        </p:spPr>
      </p:pic>
    </p:spTree>
    <p:extLst>
      <p:ext uri="{BB962C8B-B14F-4D97-AF65-F5344CB8AC3E}">
        <p14:creationId xmlns:p14="http://schemas.microsoft.com/office/powerpoint/2010/main" val="2881292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D05FC-095B-F2A2-711A-0AF33D620742}"/>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1734A74-71DD-E15A-DC4E-B2045FD96620}"/>
              </a:ext>
            </a:extLst>
          </p:cNvPr>
          <p:cNvPicPr>
            <a:picLocks noChangeAspect="1"/>
          </p:cNvPicPr>
          <p:nvPr/>
        </p:nvPicPr>
        <p:blipFill>
          <a:blip r:embed="rId3"/>
          <a:srcRect l="4296" r="4296"/>
          <a:stretch/>
        </p:blipFill>
        <p:spPr>
          <a:xfrm flipH="1">
            <a:off x="-1" y="0"/>
            <a:ext cx="12191999" cy="6858000"/>
          </a:xfrm>
          <a:prstGeom prst="rect">
            <a:avLst/>
          </a:prstGeom>
        </p:spPr>
      </p:pic>
      <p:sp>
        <p:nvSpPr>
          <p:cNvPr id="10" name="Rectangle 9">
            <a:extLst>
              <a:ext uri="{FF2B5EF4-FFF2-40B4-BE49-F238E27FC236}">
                <a16:creationId xmlns:a16="http://schemas.microsoft.com/office/drawing/2014/main" id="{6DEE856F-70B5-8626-1CFA-859D3C3FE6D6}"/>
              </a:ext>
            </a:extLst>
          </p:cNvPr>
          <p:cNvSpPr/>
          <p:nvPr/>
        </p:nvSpPr>
        <p:spPr>
          <a:xfrm flipV="1">
            <a:off x="-1" y="0"/>
            <a:ext cx="8164287" cy="6857998"/>
          </a:xfrm>
          <a:prstGeom prst="rect">
            <a:avLst/>
          </a:prstGeom>
          <a:gradFill>
            <a:gsLst>
              <a:gs pos="28000">
                <a:srgbClr val="A2C7E3">
                  <a:alpha val="95144"/>
                </a:srgbClr>
              </a:gs>
              <a:gs pos="0">
                <a:schemeClr val="accent1">
                  <a:lumMod val="5000"/>
                  <a:lumOff val="95000"/>
                </a:schemeClr>
              </a:gs>
              <a:gs pos="80000">
                <a:srgbClr val="204C90">
                  <a:alpha val="91858"/>
                </a:srgbClr>
              </a:gs>
              <a:gs pos="58000">
                <a:srgbClr val="0665AF">
                  <a:alpha val="81043"/>
                </a:srgbClr>
              </a:gs>
              <a:gs pos="100000">
                <a:srgbClr val="1B2E5C"/>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671F2A-D746-F2E8-AD46-B3F55647AB20}"/>
              </a:ext>
            </a:extLst>
          </p:cNvPr>
          <p:cNvSpPr>
            <a:spLocks noGrp="1"/>
          </p:cNvSpPr>
          <p:nvPr>
            <p:ph type="ctrTitle"/>
          </p:nvPr>
        </p:nvSpPr>
        <p:spPr>
          <a:xfrm>
            <a:off x="935895" y="1134468"/>
            <a:ext cx="7451548" cy="2855351"/>
          </a:xfrm>
        </p:spPr>
        <p:txBody>
          <a:bodyPr>
            <a:normAutofit/>
          </a:bodyPr>
          <a:lstStyle/>
          <a:p>
            <a:r>
              <a:rPr lang="en-US" sz="6600" dirty="0"/>
              <a:t>CropSWAP</a:t>
            </a:r>
            <a:endParaRPr lang="en-US" sz="4000" dirty="0"/>
          </a:p>
        </p:txBody>
      </p:sp>
      <p:sp>
        <p:nvSpPr>
          <p:cNvPr id="6" name="Text Placeholder 5">
            <a:extLst>
              <a:ext uri="{FF2B5EF4-FFF2-40B4-BE49-F238E27FC236}">
                <a16:creationId xmlns:a16="http://schemas.microsoft.com/office/drawing/2014/main" id="{7F3B14D1-0EB1-0792-F17B-18D6445E8559}"/>
              </a:ext>
            </a:extLst>
          </p:cNvPr>
          <p:cNvSpPr>
            <a:spLocks noGrp="1"/>
          </p:cNvSpPr>
          <p:nvPr>
            <p:ph type="subTitle" idx="1"/>
          </p:nvPr>
        </p:nvSpPr>
        <p:spPr>
          <a:xfrm>
            <a:off x="1055638" y="4176022"/>
            <a:ext cx="5092878" cy="1291437"/>
          </a:xfrm>
        </p:spPr>
        <p:txBody>
          <a:bodyPr/>
          <a:lstStyle/>
          <a:p>
            <a:r>
              <a:rPr lang="en-US" dirty="0">
                <a:solidFill>
                  <a:srgbClr val="1B2E5C"/>
                </a:solidFill>
              </a:rPr>
              <a:t>Program Update</a:t>
            </a:r>
          </a:p>
        </p:txBody>
      </p:sp>
      <p:sp>
        <p:nvSpPr>
          <p:cNvPr id="11" name="Footer Placeholder 3">
            <a:extLst>
              <a:ext uri="{FF2B5EF4-FFF2-40B4-BE49-F238E27FC236}">
                <a16:creationId xmlns:a16="http://schemas.microsoft.com/office/drawing/2014/main" id="{8A518CFD-B569-B155-44F9-FE0187FB3749}"/>
              </a:ext>
            </a:extLst>
          </p:cNvPr>
          <p:cNvSpPr txBox="1">
            <a:spLocks/>
          </p:cNvSpPr>
          <p:nvPr/>
        </p:nvSpPr>
        <p:spPr>
          <a:xfrm>
            <a:off x="1584598" y="6257174"/>
            <a:ext cx="40023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Communications &amp; Customer Service Meeting</a:t>
            </a:r>
            <a:r>
              <a:rPr lang="en-US" dirty="0">
                <a:solidFill>
                  <a:srgbClr val="FEBF0F"/>
                </a:solidFill>
              </a:rPr>
              <a:t> | </a:t>
            </a:r>
            <a:r>
              <a:rPr lang="en-US" dirty="0">
                <a:solidFill>
                  <a:srgbClr val="204C90"/>
                </a:solidFill>
              </a:rPr>
              <a:t>April 2025</a:t>
            </a:r>
          </a:p>
        </p:txBody>
      </p:sp>
      <p:pic>
        <p:nvPicPr>
          <p:cNvPr id="12" name="Picture 11">
            <a:extLst>
              <a:ext uri="{FF2B5EF4-FFF2-40B4-BE49-F238E27FC236}">
                <a16:creationId xmlns:a16="http://schemas.microsoft.com/office/drawing/2014/main" id="{08C257BA-6C5E-5D61-EA9A-5C57D2665C7A}"/>
              </a:ext>
            </a:extLst>
          </p:cNvPr>
          <p:cNvPicPr>
            <a:picLocks noChangeAspect="1"/>
          </p:cNvPicPr>
          <p:nvPr/>
        </p:nvPicPr>
        <p:blipFill>
          <a:blip r:embed="rId4"/>
          <a:srcRect/>
          <a:stretch/>
        </p:blipFill>
        <p:spPr>
          <a:xfrm>
            <a:off x="626541" y="6044099"/>
            <a:ext cx="913738" cy="527248"/>
          </a:xfrm>
          <a:prstGeom prst="rect">
            <a:avLst/>
          </a:prstGeom>
        </p:spPr>
      </p:pic>
      <p:cxnSp>
        <p:nvCxnSpPr>
          <p:cNvPr id="13" name="Straight Connector 12">
            <a:extLst>
              <a:ext uri="{FF2B5EF4-FFF2-40B4-BE49-F238E27FC236}">
                <a16:creationId xmlns:a16="http://schemas.microsoft.com/office/drawing/2014/main" id="{0F69F36B-432C-358A-1910-615FC38E49FA}"/>
              </a:ext>
            </a:extLst>
          </p:cNvPr>
          <p:cNvCxnSpPr>
            <a:cxnSpLocks/>
          </p:cNvCxnSpPr>
          <p:nvPr/>
        </p:nvCxnSpPr>
        <p:spPr>
          <a:xfrm flipV="1">
            <a:off x="935895" y="4055121"/>
            <a:ext cx="7674705" cy="5451"/>
          </a:xfrm>
          <a:prstGeom prst="line">
            <a:avLst/>
          </a:prstGeom>
          <a:ln>
            <a:gradFill>
              <a:gsLst>
                <a:gs pos="21000">
                  <a:srgbClr val="FEC00F"/>
                </a:gs>
                <a:gs pos="100000">
                  <a:srgbClr val="F16122"/>
                </a:gs>
              </a:gsLst>
              <a:lin ang="5400000" scaled="1"/>
            </a:gra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4183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B1AFF-0D8B-9614-8CB1-191FC503DE4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57C1524-EED6-A24F-4176-892BB9E308F4}"/>
              </a:ext>
            </a:extLst>
          </p:cNvPr>
          <p:cNvSpPr>
            <a:spLocks noGrp="1"/>
          </p:cNvSpPr>
          <p:nvPr>
            <p:ph type="title"/>
          </p:nvPr>
        </p:nvSpPr>
        <p:spPr/>
        <p:txBody>
          <a:bodyPr/>
          <a:lstStyle/>
          <a:p>
            <a:r>
              <a:rPr lang="en-US" dirty="0"/>
              <a:t>One Year Program Update</a:t>
            </a:r>
          </a:p>
        </p:txBody>
      </p:sp>
      <p:sp>
        <p:nvSpPr>
          <p:cNvPr id="11" name="TextBox 10">
            <a:extLst>
              <a:ext uri="{FF2B5EF4-FFF2-40B4-BE49-F238E27FC236}">
                <a16:creationId xmlns:a16="http://schemas.microsoft.com/office/drawing/2014/main" id="{14AF43F3-2AC6-5F7E-9521-F7DBD41CF5CB}"/>
              </a:ext>
            </a:extLst>
          </p:cNvPr>
          <p:cNvSpPr txBox="1"/>
          <p:nvPr/>
        </p:nvSpPr>
        <p:spPr>
          <a:xfrm>
            <a:off x="923352" y="1410435"/>
            <a:ext cx="3907265" cy="4247317"/>
          </a:xfrm>
          <a:prstGeom prst="rect">
            <a:avLst/>
          </a:prstGeom>
          <a:noFill/>
        </p:spPr>
        <p:txBody>
          <a:bodyPr wrap="square" rtlCol="0">
            <a:spAutoFit/>
          </a:bodyPr>
          <a:lstStyle/>
          <a:p>
            <a:r>
              <a:rPr lang="en-US" b="1" dirty="0">
                <a:solidFill>
                  <a:srgbClr val="1B2E5C"/>
                </a:solidFill>
                <a:latin typeface="Helvetica" pitchFamily="2" charset="0"/>
              </a:rPr>
              <a:t>Program Launched April 29, 2024</a:t>
            </a:r>
          </a:p>
          <a:p>
            <a:pPr>
              <a:buClr>
                <a:srgbClr val="0966AF"/>
              </a:buClr>
            </a:pPr>
            <a:endParaRPr lang="en-US" sz="1800" dirty="0">
              <a:solidFill>
                <a:srgbClr val="0966AF"/>
              </a:solidFill>
              <a:latin typeface="Helvetica" pitchFamily="2" charset="0"/>
            </a:endParaRPr>
          </a:p>
          <a:p>
            <a:pPr marL="171450" indent="-171450">
              <a:buClr>
                <a:srgbClr val="8FC740"/>
              </a:buClr>
              <a:buFont typeface="Arial" panose="020B0604020202020204" pitchFamily="34" charset="0"/>
              <a:buChar char="•"/>
            </a:pPr>
            <a:r>
              <a:rPr lang="en-US" sz="1800" dirty="0">
                <a:latin typeface="Helvetica" pitchFamily="2" charset="0"/>
              </a:rPr>
              <a:t>High volume of interest from customers since launching interest list in July 2023</a:t>
            </a:r>
          </a:p>
          <a:p>
            <a:pPr marL="171450" indent="-171450">
              <a:buClr>
                <a:srgbClr val="8FC740"/>
              </a:buClr>
              <a:buFont typeface="Arial" panose="020B0604020202020204" pitchFamily="34" charset="0"/>
              <a:buChar char="•"/>
            </a:pPr>
            <a:r>
              <a:rPr lang="en-US" sz="1800" dirty="0">
                <a:latin typeface="Helvetica" pitchFamily="2" charset="0"/>
              </a:rPr>
              <a:t>Largest concentration of applicants came from Division 1</a:t>
            </a:r>
          </a:p>
          <a:p>
            <a:pPr marL="171450" indent="-171450">
              <a:buClr>
                <a:srgbClr val="8FC740"/>
              </a:buClr>
              <a:buFont typeface="Arial" panose="020B0604020202020204" pitchFamily="34" charset="0"/>
              <a:buChar char="•"/>
            </a:pPr>
            <a:r>
              <a:rPr lang="en-US" sz="1800" dirty="0">
                <a:latin typeface="Helvetica" pitchFamily="2" charset="0"/>
              </a:rPr>
              <a:t>Awarded $200k </a:t>
            </a:r>
            <a:r>
              <a:rPr lang="en-US" dirty="0">
                <a:latin typeface="Helvetica" pitchFamily="2" charset="0"/>
              </a:rPr>
              <a:t>in project funds in first two months </a:t>
            </a:r>
            <a:r>
              <a:rPr lang="en-US" sz="1800" dirty="0">
                <a:latin typeface="Helvetica" pitchFamily="2" charset="0"/>
              </a:rPr>
              <a:t>and dipped into the communal grant pool</a:t>
            </a:r>
          </a:p>
          <a:p>
            <a:pPr marL="171450" indent="-171450">
              <a:buClr>
                <a:srgbClr val="8FC740"/>
              </a:buClr>
              <a:buFont typeface="Arial" panose="020B0604020202020204" pitchFamily="34" charset="0"/>
              <a:buChar char="•"/>
            </a:pPr>
            <a:r>
              <a:rPr lang="en-US" sz="1800" dirty="0">
                <a:latin typeface="Helvetica" pitchFamily="2" charset="0"/>
              </a:rPr>
              <a:t>Award</a:t>
            </a:r>
            <a:r>
              <a:rPr lang="en-US" dirty="0">
                <a:latin typeface="Helvetica" pitchFamily="2" charset="0"/>
              </a:rPr>
              <a:t>ed over $1M in first eight months of the program</a:t>
            </a:r>
            <a:endParaRPr lang="en-US" sz="1800" dirty="0">
              <a:latin typeface="Helvetica" pitchFamily="2" charset="0"/>
            </a:endParaRPr>
          </a:p>
          <a:p>
            <a:pPr marL="171450" indent="-171450">
              <a:buClr>
                <a:srgbClr val="8FC740"/>
              </a:buClr>
              <a:buFont typeface="Arial" panose="020B0604020202020204" pitchFamily="34" charset="0"/>
              <a:buChar char="•"/>
            </a:pPr>
            <a:r>
              <a:rPr lang="en-US" dirty="0">
                <a:latin typeface="Helvetica" pitchFamily="2" charset="0"/>
              </a:rPr>
              <a:t>Rainbow Water led with most </a:t>
            </a:r>
            <a:br>
              <a:rPr lang="en-US" dirty="0">
                <a:latin typeface="Helvetica" pitchFamily="2" charset="0"/>
              </a:rPr>
            </a:br>
            <a:r>
              <a:rPr lang="en-US" dirty="0">
                <a:latin typeface="Helvetica" pitchFamily="2" charset="0"/>
              </a:rPr>
              <a:t>grant applications</a:t>
            </a:r>
            <a:endParaRPr lang="en-US" sz="1800" dirty="0">
              <a:latin typeface="Helvetica" pitchFamily="2" charset="0"/>
            </a:endParaRPr>
          </a:p>
          <a:p>
            <a:endParaRPr lang="en-US" b="1" dirty="0">
              <a:solidFill>
                <a:srgbClr val="1B2E5C"/>
              </a:solidFill>
              <a:latin typeface="Helvetica" pitchFamily="2" charset="0"/>
            </a:endParaRPr>
          </a:p>
        </p:txBody>
      </p:sp>
      <p:sp>
        <p:nvSpPr>
          <p:cNvPr id="2" name="Footer Placeholder 3">
            <a:extLst>
              <a:ext uri="{FF2B5EF4-FFF2-40B4-BE49-F238E27FC236}">
                <a16:creationId xmlns:a16="http://schemas.microsoft.com/office/drawing/2014/main" id="{CA84414E-E3EB-4CDA-16E5-7B83904C9C93}"/>
              </a:ext>
            </a:extLst>
          </p:cNvPr>
          <p:cNvSpPr txBox="1">
            <a:spLocks/>
          </p:cNvSpPr>
          <p:nvPr/>
        </p:nvSpPr>
        <p:spPr>
          <a:xfrm>
            <a:off x="1584598" y="6257174"/>
            <a:ext cx="4002300" cy="365125"/>
          </a:xfrm>
          <a:prstGeom prst="rect">
            <a:avLst/>
          </a:prstGeom>
        </p:spPr>
        <p:txBody>
          <a:bodyPr vert="horz" lIns="91440" tIns="45720" rIns="91440" bIns="45720" rtlCol="0" anchor="ctr"/>
          <a:lstStyle>
            <a:defPPr>
              <a:defRPr lang="en-US"/>
            </a:defPPr>
            <a:lvl1pPr marL="0" algn="l" defTabSz="914400" rtl="0" eaLnBrk="1" latinLnBrk="0" hangingPunct="1">
              <a:defRPr sz="1000" b="0" i="0" kern="1200">
                <a:solidFill>
                  <a:srgbClr val="1B2E5C"/>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Communications &amp; Customer Service Meeting</a:t>
            </a:r>
            <a:r>
              <a:rPr lang="en-US" dirty="0">
                <a:solidFill>
                  <a:srgbClr val="FEBF0F"/>
                </a:solidFill>
              </a:rPr>
              <a:t> | </a:t>
            </a:r>
            <a:r>
              <a:rPr lang="en-US" dirty="0">
                <a:solidFill>
                  <a:srgbClr val="204C90"/>
                </a:solidFill>
              </a:rPr>
              <a:t>April 2025</a:t>
            </a:r>
          </a:p>
        </p:txBody>
      </p:sp>
      <p:sp>
        <p:nvSpPr>
          <p:cNvPr id="15" name="TextBox 14">
            <a:extLst>
              <a:ext uri="{FF2B5EF4-FFF2-40B4-BE49-F238E27FC236}">
                <a16:creationId xmlns:a16="http://schemas.microsoft.com/office/drawing/2014/main" id="{3D839020-3870-E7C6-5D8E-7DF2CB53B9FB}"/>
              </a:ext>
            </a:extLst>
          </p:cNvPr>
          <p:cNvSpPr txBox="1"/>
          <p:nvPr/>
        </p:nvSpPr>
        <p:spPr>
          <a:xfrm>
            <a:off x="8760175" y="2709846"/>
            <a:ext cx="1089496" cy="369332"/>
          </a:xfrm>
          <a:prstGeom prst="rect">
            <a:avLst/>
          </a:prstGeom>
          <a:noFill/>
        </p:spPr>
        <p:txBody>
          <a:bodyPr wrap="square" rtlCol="0">
            <a:spAutoFit/>
          </a:bodyPr>
          <a:lstStyle/>
          <a:p>
            <a:r>
              <a:rPr lang="en-US" dirty="0">
                <a:solidFill>
                  <a:schemeClr val="bg1"/>
                </a:solidFill>
                <a:latin typeface="Helvetica" pitchFamily="2" charset="0"/>
              </a:rPr>
              <a:t>Monitor</a:t>
            </a:r>
          </a:p>
        </p:txBody>
      </p:sp>
      <p:sp>
        <p:nvSpPr>
          <p:cNvPr id="27" name="TextBox 26">
            <a:extLst>
              <a:ext uri="{FF2B5EF4-FFF2-40B4-BE49-F238E27FC236}">
                <a16:creationId xmlns:a16="http://schemas.microsoft.com/office/drawing/2014/main" id="{6AD96845-6108-9A72-7D5D-53D8A8E0F240}"/>
              </a:ext>
            </a:extLst>
          </p:cNvPr>
          <p:cNvSpPr txBox="1"/>
          <p:nvPr/>
        </p:nvSpPr>
        <p:spPr>
          <a:xfrm>
            <a:off x="7772016" y="2200964"/>
            <a:ext cx="2547641" cy="369332"/>
          </a:xfrm>
          <a:prstGeom prst="rect">
            <a:avLst/>
          </a:prstGeom>
          <a:noFill/>
        </p:spPr>
        <p:txBody>
          <a:bodyPr wrap="square" rtlCol="0">
            <a:spAutoFit/>
          </a:bodyPr>
          <a:lstStyle/>
          <a:p>
            <a:pPr algn="ctr"/>
            <a:r>
              <a:rPr lang="en-US" b="1" dirty="0">
                <a:solidFill>
                  <a:schemeClr val="bg1"/>
                </a:solidFill>
                <a:latin typeface="Helvetica" pitchFamily="2" charset="0"/>
              </a:rPr>
              <a:t>Monitor &amp; Report</a:t>
            </a:r>
          </a:p>
        </p:txBody>
      </p:sp>
      <p:pic>
        <p:nvPicPr>
          <p:cNvPr id="3" name="Online Media 2" descr="Regional CropSWAP | Rancho California Water District">
            <a:hlinkClick r:id="" action="ppaction://media"/>
            <a:extLst>
              <a:ext uri="{FF2B5EF4-FFF2-40B4-BE49-F238E27FC236}">
                <a16:creationId xmlns:a16="http://schemas.microsoft.com/office/drawing/2014/main" id="{1B4ABF7A-308D-54BB-EFC4-D312B8DAECE8}"/>
              </a:ext>
            </a:extLst>
          </p:cNvPr>
          <p:cNvPicPr>
            <a:picLocks noRot="1" noChangeAspect="1"/>
          </p:cNvPicPr>
          <p:nvPr>
            <a:videoFile r:link="rId1"/>
          </p:nvPr>
        </p:nvPicPr>
        <p:blipFill>
          <a:blip r:embed="rId4"/>
          <a:stretch>
            <a:fillRect/>
          </a:stretch>
        </p:blipFill>
        <p:spPr>
          <a:xfrm>
            <a:off x="5417122" y="1276575"/>
            <a:ext cx="6486081" cy="3664636"/>
          </a:xfrm>
          <a:prstGeom prst="rect">
            <a:avLst/>
          </a:prstGeom>
        </p:spPr>
      </p:pic>
    </p:spTree>
    <p:extLst>
      <p:ext uri="{BB962C8B-B14F-4D97-AF65-F5344CB8AC3E}">
        <p14:creationId xmlns:p14="http://schemas.microsoft.com/office/powerpoint/2010/main" val="70274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5C2280C-9C43-FDFB-B805-C77686C04164}"/>
              </a:ext>
            </a:extLst>
          </p:cNvPr>
          <p:cNvPicPr>
            <a:picLocks noGrp="1" noRot="1" noChangeAspect="1" noMove="1" noResize="1" noEditPoints="1" noAdjustHandles="1" noChangeArrowheads="1" noChangeShapeType="1" noCrop="1"/>
          </p:cNvPicPr>
          <p:nvPr/>
        </p:nvPicPr>
        <p:blipFill>
          <a:blip r:embed="rId3">
            <a:alphaModFix amt="14000"/>
          </a:blip>
          <a:srcRect t="7812" b="7812"/>
          <a:stretch/>
        </p:blipFill>
        <p:spPr>
          <a:xfrm>
            <a:off x="1" y="0"/>
            <a:ext cx="12191999" cy="6858000"/>
          </a:xfrm>
          <a:prstGeom prst="rect">
            <a:avLst/>
          </a:prstGeom>
        </p:spPr>
      </p:pic>
      <p:grpSp>
        <p:nvGrpSpPr>
          <p:cNvPr id="25" name="Group 24">
            <a:extLst>
              <a:ext uri="{FF2B5EF4-FFF2-40B4-BE49-F238E27FC236}">
                <a16:creationId xmlns:a16="http://schemas.microsoft.com/office/drawing/2014/main" id="{F8133044-5A22-1174-3F7B-CFEBF023FFC9}"/>
              </a:ext>
            </a:extLst>
          </p:cNvPr>
          <p:cNvGrpSpPr>
            <a:grpSpLocks noGrp="1" noUngrp="1" noRot="1" noMove="1" noResize="1"/>
          </p:cNvGrpSpPr>
          <p:nvPr/>
        </p:nvGrpSpPr>
        <p:grpSpPr>
          <a:xfrm>
            <a:off x="847859" y="3163448"/>
            <a:ext cx="967971" cy="967971"/>
            <a:chOff x="847859" y="3163448"/>
            <a:chExt cx="967971" cy="967971"/>
          </a:xfrm>
        </p:grpSpPr>
        <p:sp>
          <p:nvSpPr>
            <p:cNvPr id="8" name="Oval 7">
              <a:extLst>
                <a:ext uri="{FF2B5EF4-FFF2-40B4-BE49-F238E27FC236}">
                  <a16:creationId xmlns:a16="http://schemas.microsoft.com/office/drawing/2014/main" id="{275164C6-930B-C85A-0356-7E6BCC823CA4}"/>
                </a:ext>
              </a:extLst>
            </p:cNvPr>
            <p:cNvSpPr>
              <a:spLocks noGrp="1" noRot="1" noMove="1" noResize="1" noEditPoints="1" noAdjustHandles="1" noChangeArrowheads="1" noChangeShapeType="1"/>
            </p:cNvSpPr>
            <p:nvPr/>
          </p:nvSpPr>
          <p:spPr>
            <a:xfrm>
              <a:off x="847859" y="3163448"/>
              <a:ext cx="967971" cy="967971"/>
            </a:xfrm>
            <a:prstGeom prst="ellipse">
              <a:avLst/>
            </a:prstGeom>
            <a:solidFill>
              <a:srgbClr val="8FC740">
                <a:alpha val="8601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F0BEC09-08F8-8A8A-D553-3822EB801E72}"/>
                </a:ext>
              </a:extLst>
            </p:cNvPr>
            <p:cNvSpPr>
              <a:spLocks noGrp="1" noRot="1" noMove="1" noResize="1" noEditPoints="1" noAdjustHandles="1" noChangeArrowheads="1" noChangeShapeType="1"/>
            </p:cNvSpPr>
            <p:nvPr/>
          </p:nvSpPr>
          <p:spPr>
            <a:xfrm>
              <a:off x="946456" y="3267294"/>
              <a:ext cx="753221" cy="75322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_</a:t>
              </a:r>
            </a:p>
          </p:txBody>
        </p:sp>
      </p:grpSp>
      <p:sp>
        <p:nvSpPr>
          <p:cNvPr id="2" name="Title 1">
            <a:extLst>
              <a:ext uri="{FF2B5EF4-FFF2-40B4-BE49-F238E27FC236}">
                <a16:creationId xmlns:a16="http://schemas.microsoft.com/office/drawing/2014/main" id="{982BCEF9-EB36-05A5-671D-8E3ACBFFFDB9}"/>
              </a:ext>
            </a:extLst>
          </p:cNvPr>
          <p:cNvSpPr>
            <a:spLocks noGrp="1"/>
          </p:cNvSpPr>
          <p:nvPr>
            <p:ph type="title"/>
          </p:nvPr>
        </p:nvSpPr>
        <p:spPr/>
        <p:txBody>
          <a:bodyPr>
            <a:normAutofit/>
          </a:bodyPr>
          <a:lstStyle/>
          <a:p>
            <a:r>
              <a:rPr lang="en-US"/>
              <a:t>CropSWAP Program</a:t>
            </a:r>
          </a:p>
        </p:txBody>
      </p:sp>
      <p:sp>
        <p:nvSpPr>
          <p:cNvPr id="12" name="TextBox 11">
            <a:extLst>
              <a:ext uri="{FF2B5EF4-FFF2-40B4-BE49-F238E27FC236}">
                <a16:creationId xmlns:a16="http://schemas.microsoft.com/office/drawing/2014/main" id="{9639D6CF-64D5-A5AF-67E0-03C0A772462E}"/>
              </a:ext>
            </a:extLst>
          </p:cNvPr>
          <p:cNvSpPr txBox="1"/>
          <p:nvPr/>
        </p:nvSpPr>
        <p:spPr>
          <a:xfrm>
            <a:off x="2656532" y="1880332"/>
            <a:ext cx="4903307" cy="523220"/>
          </a:xfrm>
          <a:prstGeom prst="rect">
            <a:avLst/>
          </a:prstGeom>
          <a:noFill/>
        </p:spPr>
        <p:txBody>
          <a:bodyPr wrap="square" rtlCol="0">
            <a:spAutoFit/>
          </a:bodyPr>
          <a:lstStyle/>
          <a:p>
            <a:r>
              <a:rPr lang="en-US" sz="2800" dirty="0">
                <a:solidFill>
                  <a:srgbClr val="1B2E5C"/>
                </a:solidFill>
                <a:latin typeface="Helvetica" pitchFamily="2" charset="0"/>
              </a:rPr>
              <a:t>Applications 2024-2025</a:t>
            </a:r>
          </a:p>
        </p:txBody>
      </p:sp>
      <p:sp>
        <p:nvSpPr>
          <p:cNvPr id="22" name="TextBox 21">
            <a:extLst>
              <a:ext uri="{FF2B5EF4-FFF2-40B4-BE49-F238E27FC236}">
                <a16:creationId xmlns:a16="http://schemas.microsoft.com/office/drawing/2014/main" id="{53FEC466-85B2-12DE-584A-D26891CE533A}"/>
              </a:ext>
            </a:extLst>
          </p:cNvPr>
          <p:cNvSpPr txBox="1"/>
          <p:nvPr/>
        </p:nvSpPr>
        <p:spPr>
          <a:xfrm>
            <a:off x="1905376" y="3231054"/>
            <a:ext cx="927652" cy="707886"/>
          </a:xfrm>
          <a:prstGeom prst="rect">
            <a:avLst/>
          </a:prstGeom>
          <a:noFill/>
        </p:spPr>
        <p:txBody>
          <a:bodyPr wrap="square" rtlCol="0">
            <a:spAutoFit/>
          </a:bodyPr>
          <a:lstStyle/>
          <a:p>
            <a:r>
              <a:rPr lang="en-US" sz="4000" b="1" dirty="0">
                <a:solidFill>
                  <a:srgbClr val="1B2E5C"/>
                </a:solidFill>
                <a:latin typeface="Helvetica" pitchFamily="2" charset="0"/>
              </a:rPr>
              <a:t>42</a:t>
            </a:r>
          </a:p>
        </p:txBody>
      </p:sp>
      <p:sp>
        <p:nvSpPr>
          <p:cNvPr id="23" name="TextBox 22">
            <a:extLst>
              <a:ext uri="{FF2B5EF4-FFF2-40B4-BE49-F238E27FC236}">
                <a16:creationId xmlns:a16="http://schemas.microsoft.com/office/drawing/2014/main" id="{6C109127-0B63-E0E5-0EE1-6E7DA08C242C}"/>
              </a:ext>
            </a:extLst>
          </p:cNvPr>
          <p:cNvSpPr txBox="1"/>
          <p:nvPr/>
        </p:nvSpPr>
        <p:spPr>
          <a:xfrm>
            <a:off x="2656532" y="3338118"/>
            <a:ext cx="3083868" cy="523220"/>
          </a:xfrm>
          <a:prstGeom prst="rect">
            <a:avLst/>
          </a:prstGeom>
          <a:noFill/>
        </p:spPr>
        <p:txBody>
          <a:bodyPr wrap="square" rtlCol="0">
            <a:spAutoFit/>
          </a:bodyPr>
          <a:lstStyle/>
          <a:p>
            <a:r>
              <a:rPr lang="en-US" sz="2800" dirty="0">
                <a:solidFill>
                  <a:srgbClr val="1B2E5C"/>
                </a:solidFill>
                <a:latin typeface="Helvetica" pitchFamily="2" charset="0"/>
              </a:rPr>
              <a:t>Projects Approved</a:t>
            </a:r>
          </a:p>
        </p:txBody>
      </p:sp>
      <p:sp>
        <p:nvSpPr>
          <p:cNvPr id="11" name="TextBox 10">
            <a:extLst>
              <a:ext uri="{FF2B5EF4-FFF2-40B4-BE49-F238E27FC236}">
                <a16:creationId xmlns:a16="http://schemas.microsoft.com/office/drawing/2014/main" id="{162295C8-D238-E2E9-C7FE-0E7C2014CC71}"/>
              </a:ext>
            </a:extLst>
          </p:cNvPr>
          <p:cNvSpPr txBox="1"/>
          <p:nvPr/>
        </p:nvSpPr>
        <p:spPr>
          <a:xfrm>
            <a:off x="1846968" y="1756361"/>
            <a:ext cx="927652" cy="707886"/>
          </a:xfrm>
          <a:prstGeom prst="rect">
            <a:avLst/>
          </a:prstGeom>
          <a:noFill/>
        </p:spPr>
        <p:txBody>
          <a:bodyPr wrap="square" rtlCol="0">
            <a:spAutoFit/>
          </a:bodyPr>
          <a:lstStyle/>
          <a:p>
            <a:pPr algn="ctr"/>
            <a:r>
              <a:rPr lang="en-US" sz="4000" b="1" dirty="0">
                <a:solidFill>
                  <a:srgbClr val="1B2E5C"/>
                </a:solidFill>
                <a:latin typeface="Helvetica" pitchFamily="2" charset="0"/>
              </a:rPr>
              <a:t>89</a:t>
            </a:r>
          </a:p>
        </p:txBody>
      </p:sp>
      <p:sp>
        <p:nvSpPr>
          <p:cNvPr id="27" name="TextBox 26">
            <a:extLst>
              <a:ext uri="{FF2B5EF4-FFF2-40B4-BE49-F238E27FC236}">
                <a16:creationId xmlns:a16="http://schemas.microsoft.com/office/drawing/2014/main" id="{605D333B-53D2-A040-BB0C-96872D3320D1}"/>
              </a:ext>
            </a:extLst>
          </p:cNvPr>
          <p:cNvSpPr txBox="1"/>
          <p:nvPr/>
        </p:nvSpPr>
        <p:spPr>
          <a:xfrm>
            <a:off x="2663842" y="5019919"/>
            <a:ext cx="4605637" cy="954107"/>
          </a:xfrm>
          <a:prstGeom prst="rect">
            <a:avLst/>
          </a:prstGeom>
          <a:noFill/>
        </p:spPr>
        <p:txBody>
          <a:bodyPr wrap="square" rtlCol="0">
            <a:spAutoFit/>
          </a:bodyPr>
          <a:lstStyle/>
          <a:p>
            <a:r>
              <a:rPr lang="en-US" sz="2800" dirty="0">
                <a:solidFill>
                  <a:srgbClr val="1B2E5C"/>
                </a:solidFill>
                <a:latin typeface="Helvetica" pitchFamily="2" charset="0"/>
              </a:rPr>
              <a:t>Projects Completed &amp; Paid Total to Date: </a:t>
            </a:r>
            <a:r>
              <a:rPr lang="en-US" sz="2800" b="1" dirty="0">
                <a:solidFill>
                  <a:srgbClr val="0966AF"/>
                </a:solidFill>
                <a:latin typeface="Helvetica" pitchFamily="2" charset="0"/>
              </a:rPr>
              <a:t>$352,750</a:t>
            </a:r>
          </a:p>
        </p:txBody>
      </p:sp>
      <p:sp>
        <p:nvSpPr>
          <p:cNvPr id="13" name="Rectangle 12">
            <a:extLst>
              <a:ext uri="{FF2B5EF4-FFF2-40B4-BE49-F238E27FC236}">
                <a16:creationId xmlns:a16="http://schemas.microsoft.com/office/drawing/2014/main" id="{462EFB11-54F1-7717-FABA-D4B8160B0731}"/>
              </a:ext>
            </a:extLst>
          </p:cNvPr>
          <p:cNvSpPr/>
          <p:nvPr/>
        </p:nvSpPr>
        <p:spPr>
          <a:xfrm>
            <a:off x="7421099" y="285"/>
            <a:ext cx="3813313" cy="59456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611ABF1-D0DF-8E82-DE76-3CF421BCDECD}"/>
              </a:ext>
            </a:extLst>
          </p:cNvPr>
          <p:cNvSpPr txBox="1"/>
          <p:nvPr/>
        </p:nvSpPr>
        <p:spPr>
          <a:xfrm>
            <a:off x="7688845" y="3817708"/>
            <a:ext cx="3294440" cy="1692771"/>
          </a:xfrm>
          <a:prstGeom prst="rect">
            <a:avLst/>
          </a:prstGeom>
          <a:noFill/>
        </p:spPr>
        <p:txBody>
          <a:bodyPr wrap="square" rtlCol="0">
            <a:spAutoFit/>
          </a:bodyPr>
          <a:lstStyle/>
          <a:p>
            <a:pPr algn="ctr"/>
            <a:r>
              <a:rPr lang="en-US" sz="3200" b="1" dirty="0">
                <a:solidFill>
                  <a:srgbClr val="1B2E5C"/>
                </a:solidFill>
                <a:latin typeface="Helvetica" pitchFamily="2" charset="0"/>
              </a:rPr>
              <a:t>Total 24-25 </a:t>
            </a:r>
            <a:br>
              <a:rPr lang="en-US" sz="2400" b="1" dirty="0">
                <a:solidFill>
                  <a:srgbClr val="1B2E5C"/>
                </a:solidFill>
                <a:latin typeface="Helvetica" pitchFamily="2" charset="0"/>
              </a:rPr>
            </a:br>
            <a:r>
              <a:rPr lang="en-US" sz="2400" b="1" dirty="0">
                <a:solidFill>
                  <a:srgbClr val="1B2E5C"/>
                </a:solidFill>
                <a:latin typeface="Helvetica" pitchFamily="2" charset="0"/>
              </a:rPr>
              <a:t>Reserved Grant </a:t>
            </a:r>
            <a:br>
              <a:rPr lang="en-US" sz="2400" b="1" dirty="0">
                <a:solidFill>
                  <a:srgbClr val="1B2E5C"/>
                </a:solidFill>
                <a:latin typeface="Helvetica" pitchFamily="2" charset="0"/>
              </a:rPr>
            </a:br>
            <a:r>
              <a:rPr lang="en-US" sz="2400" b="1" dirty="0">
                <a:solidFill>
                  <a:srgbClr val="1B2E5C"/>
                </a:solidFill>
                <a:latin typeface="Helvetica" pitchFamily="2" charset="0"/>
              </a:rPr>
              <a:t>Funding for</a:t>
            </a:r>
            <a:br>
              <a:rPr lang="en-US" sz="2400" b="1" dirty="0">
                <a:solidFill>
                  <a:srgbClr val="1B2E5C"/>
                </a:solidFill>
                <a:latin typeface="Helvetica" pitchFamily="2" charset="0"/>
              </a:rPr>
            </a:br>
            <a:r>
              <a:rPr lang="en-US" sz="2400" b="1" dirty="0">
                <a:solidFill>
                  <a:srgbClr val="1B2E5C"/>
                </a:solidFill>
                <a:latin typeface="Helvetica" pitchFamily="2" charset="0"/>
              </a:rPr>
              <a:t>Approved Projects</a:t>
            </a:r>
          </a:p>
        </p:txBody>
      </p:sp>
      <p:sp>
        <p:nvSpPr>
          <p:cNvPr id="5" name="TextBox 4">
            <a:extLst>
              <a:ext uri="{FF2B5EF4-FFF2-40B4-BE49-F238E27FC236}">
                <a16:creationId xmlns:a16="http://schemas.microsoft.com/office/drawing/2014/main" id="{F63FEF51-F5A0-78DC-807F-3EE1C4358BE3}"/>
              </a:ext>
            </a:extLst>
          </p:cNvPr>
          <p:cNvSpPr txBox="1"/>
          <p:nvPr/>
        </p:nvSpPr>
        <p:spPr>
          <a:xfrm>
            <a:off x="7667548" y="3030341"/>
            <a:ext cx="3294440" cy="830997"/>
          </a:xfrm>
          <a:prstGeom prst="rect">
            <a:avLst/>
          </a:prstGeom>
          <a:noFill/>
        </p:spPr>
        <p:txBody>
          <a:bodyPr wrap="square" rtlCol="0">
            <a:spAutoFit/>
          </a:bodyPr>
          <a:lstStyle/>
          <a:p>
            <a:pPr algn="ctr"/>
            <a:r>
              <a:rPr lang="en-US" sz="4800" b="1" dirty="0">
                <a:solidFill>
                  <a:srgbClr val="0966AF"/>
                </a:solidFill>
                <a:latin typeface="Helvetica" pitchFamily="2" charset="0"/>
              </a:rPr>
              <a:t>$1,041,450</a:t>
            </a:r>
          </a:p>
        </p:txBody>
      </p:sp>
      <p:sp>
        <p:nvSpPr>
          <p:cNvPr id="14" name="Oval 13">
            <a:extLst>
              <a:ext uri="{FF2B5EF4-FFF2-40B4-BE49-F238E27FC236}">
                <a16:creationId xmlns:a16="http://schemas.microsoft.com/office/drawing/2014/main" id="{B8A69126-232E-55C7-2697-F0EFF6279F77}"/>
              </a:ext>
            </a:extLst>
          </p:cNvPr>
          <p:cNvSpPr/>
          <p:nvPr/>
        </p:nvSpPr>
        <p:spPr>
          <a:xfrm>
            <a:off x="847859" y="1580814"/>
            <a:ext cx="967971" cy="967971"/>
          </a:xfrm>
          <a:prstGeom prst="ellipse">
            <a:avLst/>
          </a:prstGeom>
          <a:solidFill>
            <a:srgbClr val="8FC740">
              <a:alpha val="8601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7F6E08A-5280-82E0-EE33-DAF2EF0696F0}"/>
              </a:ext>
            </a:extLst>
          </p:cNvPr>
          <p:cNvSpPr/>
          <p:nvPr/>
        </p:nvSpPr>
        <p:spPr>
          <a:xfrm>
            <a:off x="946456" y="1684660"/>
            <a:ext cx="753221" cy="75322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_</a:t>
            </a:r>
          </a:p>
        </p:txBody>
      </p:sp>
      <p:sp>
        <p:nvSpPr>
          <p:cNvPr id="26" name="TextBox 25">
            <a:extLst>
              <a:ext uri="{FF2B5EF4-FFF2-40B4-BE49-F238E27FC236}">
                <a16:creationId xmlns:a16="http://schemas.microsoft.com/office/drawing/2014/main" id="{A2BBBD1E-8C69-5585-FA81-F05D637266E1}"/>
              </a:ext>
            </a:extLst>
          </p:cNvPr>
          <p:cNvSpPr txBox="1"/>
          <p:nvPr/>
        </p:nvSpPr>
        <p:spPr>
          <a:xfrm>
            <a:off x="1905376" y="4935979"/>
            <a:ext cx="824773" cy="707886"/>
          </a:xfrm>
          <a:prstGeom prst="rect">
            <a:avLst/>
          </a:prstGeom>
          <a:noFill/>
        </p:spPr>
        <p:txBody>
          <a:bodyPr wrap="square" rtlCol="0">
            <a:spAutoFit/>
          </a:bodyPr>
          <a:lstStyle/>
          <a:p>
            <a:pPr algn="ctr"/>
            <a:r>
              <a:rPr lang="en-US" sz="4000" b="1" dirty="0">
                <a:solidFill>
                  <a:srgbClr val="1B2E5C"/>
                </a:solidFill>
                <a:latin typeface="Helvetica" pitchFamily="2" charset="0"/>
              </a:rPr>
              <a:t>23</a:t>
            </a:r>
          </a:p>
        </p:txBody>
      </p:sp>
      <p:pic>
        <p:nvPicPr>
          <p:cNvPr id="7" name="Picture 6" descr="Logo&#10;&#10;Description automatically generated">
            <a:extLst>
              <a:ext uri="{FF2B5EF4-FFF2-40B4-BE49-F238E27FC236}">
                <a16:creationId xmlns:a16="http://schemas.microsoft.com/office/drawing/2014/main" id="{ADE9CB75-B6C3-4B88-2B8C-42CBC2F773F6}"/>
              </a:ext>
            </a:extLst>
          </p:cNvPr>
          <p:cNvPicPr>
            <a:picLocks noChangeAspect="1"/>
          </p:cNvPicPr>
          <p:nvPr/>
        </p:nvPicPr>
        <p:blipFill>
          <a:blip r:embed="rId4"/>
          <a:stretch>
            <a:fillRect/>
          </a:stretch>
        </p:blipFill>
        <p:spPr>
          <a:xfrm>
            <a:off x="8263539" y="353152"/>
            <a:ext cx="2187960" cy="2397446"/>
          </a:xfrm>
          <a:prstGeom prst="rect">
            <a:avLst/>
          </a:prstGeom>
        </p:spPr>
      </p:pic>
      <p:sp>
        <p:nvSpPr>
          <p:cNvPr id="10" name="TextBox 9">
            <a:extLst>
              <a:ext uri="{FF2B5EF4-FFF2-40B4-BE49-F238E27FC236}">
                <a16:creationId xmlns:a16="http://schemas.microsoft.com/office/drawing/2014/main" id="{1062E7CB-6B83-9300-D7D0-6A2E39EE41DC}"/>
              </a:ext>
            </a:extLst>
          </p:cNvPr>
          <p:cNvSpPr txBox="1"/>
          <p:nvPr/>
        </p:nvSpPr>
        <p:spPr>
          <a:xfrm>
            <a:off x="2641660" y="3869627"/>
            <a:ext cx="4187688" cy="523220"/>
          </a:xfrm>
          <a:prstGeom prst="rect">
            <a:avLst/>
          </a:prstGeom>
          <a:noFill/>
        </p:spPr>
        <p:txBody>
          <a:bodyPr wrap="square" rtlCol="0">
            <a:spAutoFit/>
          </a:bodyPr>
          <a:lstStyle/>
          <a:p>
            <a:r>
              <a:rPr lang="en-US" sz="2800" dirty="0">
                <a:solidFill>
                  <a:srgbClr val="1B2E5C"/>
                </a:solidFill>
                <a:latin typeface="Helvetica" pitchFamily="2" charset="0"/>
              </a:rPr>
              <a:t>Pre-Inspection/Wait-list</a:t>
            </a:r>
          </a:p>
        </p:txBody>
      </p:sp>
      <p:sp>
        <p:nvSpPr>
          <p:cNvPr id="21" name="TextBox 20">
            <a:extLst>
              <a:ext uri="{FF2B5EF4-FFF2-40B4-BE49-F238E27FC236}">
                <a16:creationId xmlns:a16="http://schemas.microsoft.com/office/drawing/2014/main" id="{B7CC5DE4-0B96-FF52-462A-5F1E30659312}"/>
              </a:ext>
            </a:extLst>
          </p:cNvPr>
          <p:cNvSpPr txBox="1"/>
          <p:nvPr/>
        </p:nvSpPr>
        <p:spPr>
          <a:xfrm>
            <a:off x="1883193" y="3785687"/>
            <a:ext cx="824773" cy="707886"/>
          </a:xfrm>
          <a:prstGeom prst="rect">
            <a:avLst/>
          </a:prstGeom>
          <a:noFill/>
        </p:spPr>
        <p:txBody>
          <a:bodyPr wrap="square" rtlCol="0">
            <a:spAutoFit/>
          </a:bodyPr>
          <a:lstStyle/>
          <a:p>
            <a:pPr algn="ctr"/>
            <a:r>
              <a:rPr lang="en-US" sz="4000" b="1" dirty="0">
                <a:solidFill>
                  <a:srgbClr val="1B2E5C"/>
                </a:solidFill>
                <a:latin typeface="Helvetica" pitchFamily="2" charset="0"/>
              </a:rPr>
              <a:t>16</a:t>
            </a:r>
          </a:p>
        </p:txBody>
      </p:sp>
      <p:grpSp>
        <p:nvGrpSpPr>
          <p:cNvPr id="28" name="Group 27">
            <a:extLst>
              <a:ext uri="{FF2B5EF4-FFF2-40B4-BE49-F238E27FC236}">
                <a16:creationId xmlns:a16="http://schemas.microsoft.com/office/drawing/2014/main" id="{6CBCEFB9-CA0E-1CBD-D597-A3FDDD433519}"/>
              </a:ext>
            </a:extLst>
          </p:cNvPr>
          <p:cNvGrpSpPr/>
          <p:nvPr/>
        </p:nvGrpSpPr>
        <p:grpSpPr>
          <a:xfrm>
            <a:off x="878997" y="4793200"/>
            <a:ext cx="967971" cy="967971"/>
            <a:chOff x="847859" y="3163448"/>
            <a:chExt cx="967971" cy="967971"/>
          </a:xfrm>
        </p:grpSpPr>
        <p:sp>
          <p:nvSpPr>
            <p:cNvPr id="29" name="Oval 28">
              <a:extLst>
                <a:ext uri="{FF2B5EF4-FFF2-40B4-BE49-F238E27FC236}">
                  <a16:creationId xmlns:a16="http://schemas.microsoft.com/office/drawing/2014/main" id="{AA75EBCE-3B85-2087-93AF-55A43988A3B2}"/>
                </a:ext>
              </a:extLst>
            </p:cNvPr>
            <p:cNvSpPr/>
            <p:nvPr/>
          </p:nvSpPr>
          <p:spPr>
            <a:xfrm>
              <a:off x="847859" y="3163448"/>
              <a:ext cx="967971" cy="967971"/>
            </a:xfrm>
            <a:prstGeom prst="ellipse">
              <a:avLst/>
            </a:prstGeom>
            <a:solidFill>
              <a:srgbClr val="8FC740">
                <a:alpha val="8601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CBF5B89-A978-6B92-200E-906F6BE9FA4C}"/>
                </a:ext>
              </a:extLst>
            </p:cNvPr>
            <p:cNvSpPr/>
            <p:nvPr/>
          </p:nvSpPr>
          <p:spPr>
            <a:xfrm>
              <a:off x="946456" y="3267294"/>
              <a:ext cx="753221" cy="75322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_</a:t>
              </a:r>
            </a:p>
          </p:txBody>
        </p:sp>
      </p:grpSp>
      <p:pic>
        <p:nvPicPr>
          <p:cNvPr id="33" name="Graphic 32" descr="Payroll outline">
            <a:extLst>
              <a:ext uri="{FF2B5EF4-FFF2-40B4-BE49-F238E27FC236}">
                <a16:creationId xmlns:a16="http://schemas.microsoft.com/office/drawing/2014/main" id="{07A654B3-DB98-E667-C302-CEF1CE2EE9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7693" y="5019919"/>
            <a:ext cx="457200" cy="457200"/>
          </a:xfrm>
          <a:prstGeom prst="rect">
            <a:avLst/>
          </a:prstGeom>
        </p:spPr>
      </p:pic>
      <p:pic>
        <p:nvPicPr>
          <p:cNvPr id="36" name="Graphic 35" descr="Hill scene outline">
            <a:extLst>
              <a:ext uri="{FF2B5EF4-FFF2-40B4-BE49-F238E27FC236}">
                <a16:creationId xmlns:a16="http://schemas.microsoft.com/office/drawing/2014/main" id="{FA2F5141-4BDD-C918-95E6-CE5970E150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8056" y="3381253"/>
            <a:ext cx="567384" cy="567384"/>
          </a:xfrm>
          <a:prstGeom prst="rect">
            <a:avLst/>
          </a:prstGeom>
        </p:spPr>
      </p:pic>
      <p:pic>
        <p:nvPicPr>
          <p:cNvPr id="39" name="Graphic 38" descr="Document outline">
            <a:extLst>
              <a:ext uri="{FF2B5EF4-FFF2-40B4-BE49-F238E27FC236}">
                <a16:creationId xmlns:a16="http://schemas.microsoft.com/office/drawing/2014/main" id="{8CFA3B82-DEF6-43D0-3560-E367391484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4055" y="1789809"/>
            <a:ext cx="523221" cy="523221"/>
          </a:xfrm>
          <a:prstGeom prst="rect">
            <a:avLst/>
          </a:prstGeom>
        </p:spPr>
      </p:pic>
    </p:spTree>
    <p:extLst>
      <p:ext uri="{BB962C8B-B14F-4D97-AF65-F5344CB8AC3E}">
        <p14:creationId xmlns:p14="http://schemas.microsoft.com/office/powerpoint/2010/main" val="1541797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6D47F-61BC-29ED-162F-AA458548CE87}"/>
              </a:ext>
            </a:extLst>
          </p:cNvPr>
          <p:cNvPicPr>
            <a:picLocks noChangeAspect="1"/>
          </p:cNvPicPr>
          <p:nvPr/>
        </p:nvPicPr>
        <p:blipFill>
          <a:blip r:embed="rId3">
            <a:alphaModFix amt="16000"/>
          </a:blip>
          <a:srcRect t="7998" b="7998"/>
          <a:stretch/>
        </p:blipFill>
        <p:spPr>
          <a:xfrm>
            <a:off x="0" y="0"/>
            <a:ext cx="12245964" cy="6858000"/>
          </a:xfrm>
          <a:prstGeom prst="rect">
            <a:avLst/>
          </a:prstGeom>
        </p:spPr>
      </p:pic>
      <p:sp>
        <p:nvSpPr>
          <p:cNvPr id="2" name="Title 1">
            <a:extLst>
              <a:ext uri="{FF2B5EF4-FFF2-40B4-BE49-F238E27FC236}">
                <a16:creationId xmlns:a16="http://schemas.microsoft.com/office/drawing/2014/main" id="{982BCEF9-EB36-05A5-671D-8E3ACBFFFDB9}"/>
              </a:ext>
            </a:extLst>
          </p:cNvPr>
          <p:cNvSpPr>
            <a:spLocks noGrp="1"/>
          </p:cNvSpPr>
          <p:nvPr>
            <p:ph type="title"/>
          </p:nvPr>
        </p:nvSpPr>
        <p:spPr/>
        <p:txBody>
          <a:bodyPr>
            <a:normAutofit/>
          </a:bodyPr>
          <a:lstStyle/>
          <a:p>
            <a:r>
              <a:rPr lang="en-US" dirty="0"/>
              <a:t>Total Applications by Project Type</a:t>
            </a:r>
          </a:p>
        </p:txBody>
      </p:sp>
      <p:sp>
        <p:nvSpPr>
          <p:cNvPr id="11" name="TextBox 10">
            <a:extLst>
              <a:ext uri="{FF2B5EF4-FFF2-40B4-BE49-F238E27FC236}">
                <a16:creationId xmlns:a16="http://schemas.microsoft.com/office/drawing/2014/main" id="{162295C8-D238-E2E9-C7FE-0E7C2014CC71}"/>
              </a:ext>
            </a:extLst>
          </p:cNvPr>
          <p:cNvSpPr txBox="1"/>
          <p:nvPr/>
        </p:nvSpPr>
        <p:spPr>
          <a:xfrm>
            <a:off x="945960" y="5652619"/>
            <a:ext cx="927652" cy="646331"/>
          </a:xfrm>
          <a:prstGeom prst="rect">
            <a:avLst/>
          </a:prstGeom>
          <a:noFill/>
        </p:spPr>
        <p:txBody>
          <a:bodyPr wrap="square" rtlCol="0">
            <a:spAutoFit/>
          </a:bodyPr>
          <a:lstStyle/>
          <a:p>
            <a:r>
              <a:rPr lang="en-US" sz="3600" b="1" dirty="0">
                <a:solidFill>
                  <a:srgbClr val="1B2E5C"/>
                </a:solidFill>
                <a:latin typeface="Helvetica" pitchFamily="2" charset="0"/>
              </a:rPr>
              <a:t>31</a:t>
            </a:r>
          </a:p>
        </p:txBody>
      </p:sp>
      <p:sp>
        <p:nvSpPr>
          <p:cNvPr id="12" name="TextBox 11">
            <a:extLst>
              <a:ext uri="{FF2B5EF4-FFF2-40B4-BE49-F238E27FC236}">
                <a16:creationId xmlns:a16="http://schemas.microsoft.com/office/drawing/2014/main" id="{9639D6CF-64D5-A5AF-67E0-03C0A772462E}"/>
              </a:ext>
            </a:extLst>
          </p:cNvPr>
          <p:cNvSpPr txBox="1"/>
          <p:nvPr/>
        </p:nvSpPr>
        <p:spPr>
          <a:xfrm>
            <a:off x="1616124" y="5784937"/>
            <a:ext cx="3649320" cy="461665"/>
          </a:xfrm>
          <a:prstGeom prst="rect">
            <a:avLst/>
          </a:prstGeom>
          <a:noFill/>
        </p:spPr>
        <p:txBody>
          <a:bodyPr wrap="square" rtlCol="0">
            <a:spAutoFit/>
          </a:bodyPr>
          <a:lstStyle/>
          <a:p>
            <a:r>
              <a:rPr lang="en-US" sz="2400">
                <a:solidFill>
                  <a:srgbClr val="1B2E5C"/>
                </a:solidFill>
                <a:latin typeface="Helvetica" pitchFamily="2" charset="0"/>
              </a:rPr>
              <a:t>Avocado Rootstock</a:t>
            </a:r>
          </a:p>
        </p:txBody>
      </p:sp>
      <p:pic>
        <p:nvPicPr>
          <p:cNvPr id="7" name="Picture 6">
            <a:extLst>
              <a:ext uri="{FF2B5EF4-FFF2-40B4-BE49-F238E27FC236}">
                <a16:creationId xmlns:a16="http://schemas.microsoft.com/office/drawing/2014/main" id="{23CE250A-598B-9555-EEF7-B89D5E9399B1}"/>
              </a:ext>
            </a:extLst>
          </p:cNvPr>
          <p:cNvPicPr>
            <a:picLocks noChangeAspect="1"/>
          </p:cNvPicPr>
          <p:nvPr/>
        </p:nvPicPr>
        <p:blipFill>
          <a:blip r:embed="rId4"/>
          <a:srcRect/>
          <a:stretch/>
        </p:blipFill>
        <p:spPr>
          <a:xfrm>
            <a:off x="224742" y="1328673"/>
            <a:ext cx="5616580" cy="4538009"/>
          </a:xfrm>
          <a:prstGeom prst="rect">
            <a:avLst/>
          </a:prstGeom>
        </p:spPr>
      </p:pic>
      <p:sp>
        <p:nvSpPr>
          <p:cNvPr id="9" name="TextBox 8">
            <a:extLst>
              <a:ext uri="{FF2B5EF4-FFF2-40B4-BE49-F238E27FC236}">
                <a16:creationId xmlns:a16="http://schemas.microsoft.com/office/drawing/2014/main" id="{A79CCCA7-59E7-7427-66AD-9891E1143154}"/>
              </a:ext>
            </a:extLst>
          </p:cNvPr>
          <p:cNvSpPr txBox="1"/>
          <p:nvPr/>
        </p:nvSpPr>
        <p:spPr>
          <a:xfrm>
            <a:off x="4545700" y="1199512"/>
            <a:ext cx="804493" cy="646331"/>
          </a:xfrm>
          <a:prstGeom prst="rect">
            <a:avLst/>
          </a:prstGeom>
          <a:noFill/>
        </p:spPr>
        <p:txBody>
          <a:bodyPr wrap="square" rtlCol="0">
            <a:spAutoFit/>
          </a:bodyPr>
          <a:lstStyle/>
          <a:p>
            <a:r>
              <a:rPr lang="en-US" sz="3600" b="1" dirty="0">
                <a:solidFill>
                  <a:srgbClr val="1B2E5C"/>
                </a:solidFill>
                <a:latin typeface="Helvetica" pitchFamily="2" charset="0"/>
              </a:rPr>
              <a:t>17</a:t>
            </a:r>
          </a:p>
        </p:txBody>
      </p:sp>
      <p:sp>
        <p:nvSpPr>
          <p:cNvPr id="13" name="TextBox 12">
            <a:extLst>
              <a:ext uri="{FF2B5EF4-FFF2-40B4-BE49-F238E27FC236}">
                <a16:creationId xmlns:a16="http://schemas.microsoft.com/office/drawing/2014/main" id="{D0EAC3DB-4D35-C08E-91C8-9E98F9CA4D44}"/>
              </a:ext>
            </a:extLst>
          </p:cNvPr>
          <p:cNvSpPr txBox="1"/>
          <p:nvPr/>
        </p:nvSpPr>
        <p:spPr>
          <a:xfrm>
            <a:off x="5189386" y="1331830"/>
            <a:ext cx="3649320" cy="461665"/>
          </a:xfrm>
          <a:prstGeom prst="rect">
            <a:avLst/>
          </a:prstGeom>
          <a:noFill/>
        </p:spPr>
        <p:txBody>
          <a:bodyPr wrap="square" rtlCol="0">
            <a:spAutoFit/>
          </a:bodyPr>
          <a:lstStyle/>
          <a:p>
            <a:r>
              <a:rPr lang="en-US" sz="2400" dirty="0">
                <a:solidFill>
                  <a:srgbClr val="1B2E5C"/>
                </a:solidFill>
                <a:latin typeface="Helvetica" pitchFamily="2" charset="0"/>
              </a:rPr>
              <a:t>Crop Conversion</a:t>
            </a:r>
          </a:p>
        </p:txBody>
      </p:sp>
      <p:sp>
        <p:nvSpPr>
          <p:cNvPr id="14" name="TextBox 13">
            <a:extLst>
              <a:ext uri="{FF2B5EF4-FFF2-40B4-BE49-F238E27FC236}">
                <a16:creationId xmlns:a16="http://schemas.microsoft.com/office/drawing/2014/main" id="{1CFB505B-7EC7-DE1E-94BC-94B6E355B95B}"/>
              </a:ext>
            </a:extLst>
          </p:cNvPr>
          <p:cNvSpPr txBox="1"/>
          <p:nvPr/>
        </p:nvSpPr>
        <p:spPr>
          <a:xfrm>
            <a:off x="5026826" y="2084414"/>
            <a:ext cx="781875" cy="646331"/>
          </a:xfrm>
          <a:prstGeom prst="rect">
            <a:avLst/>
          </a:prstGeom>
          <a:noFill/>
        </p:spPr>
        <p:txBody>
          <a:bodyPr wrap="square" rtlCol="0">
            <a:spAutoFit/>
          </a:bodyPr>
          <a:lstStyle/>
          <a:p>
            <a:r>
              <a:rPr lang="en-US" sz="3600" b="1" dirty="0">
                <a:solidFill>
                  <a:srgbClr val="1B2E5C"/>
                </a:solidFill>
                <a:latin typeface="Helvetica" pitchFamily="2" charset="0"/>
              </a:rPr>
              <a:t>11</a:t>
            </a:r>
          </a:p>
        </p:txBody>
      </p:sp>
      <p:sp>
        <p:nvSpPr>
          <p:cNvPr id="15" name="TextBox 14">
            <a:extLst>
              <a:ext uri="{FF2B5EF4-FFF2-40B4-BE49-F238E27FC236}">
                <a16:creationId xmlns:a16="http://schemas.microsoft.com/office/drawing/2014/main" id="{751D0AA9-A424-DC74-10F3-118B9E42DA7A}"/>
              </a:ext>
            </a:extLst>
          </p:cNvPr>
          <p:cNvSpPr txBox="1"/>
          <p:nvPr/>
        </p:nvSpPr>
        <p:spPr>
          <a:xfrm>
            <a:off x="5673699" y="2216732"/>
            <a:ext cx="3649320" cy="461665"/>
          </a:xfrm>
          <a:prstGeom prst="rect">
            <a:avLst/>
          </a:prstGeom>
          <a:noFill/>
        </p:spPr>
        <p:txBody>
          <a:bodyPr wrap="square" rtlCol="0">
            <a:spAutoFit/>
          </a:bodyPr>
          <a:lstStyle/>
          <a:p>
            <a:r>
              <a:rPr lang="en-US" sz="2400" dirty="0">
                <a:solidFill>
                  <a:srgbClr val="1B2E5C"/>
                </a:solidFill>
                <a:latin typeface="Helvetica" pitchFamily="2" charset="0"/>
              </a:rPr>
              <a:t>Avocado Rejuvenation</a:t>
            </a:r>
          </a:p>
        </p:txBody>
      </p:sp>
      <p:sp>
        <p:nvSpPr>
          <p:cNvPr id="16" name="TextBox 15">
            <a:extLst>
              <a:ext uri="{FF2B5EF4-FFF2-40B4-BE49-F238E27FC236}">
                <a16:creationId xmlns:a16="http://schemas.microsoft.com/office/drawing/2014/main" id="{C7587DF2-1FEE-72F0-D1E3-700B7D2D5C5F}"/>
              </a:ext>
            </a:extLst>
          </p:cNvPr>
          <p:cNvSpPr txBox="1"/>
          <p:nvPr/>
        </p:nvSpPr>
        <p:spPr>
          <a:xfrm>
            <a:off x="5893612" y="2671789"/>
            <a:ext cx="512548" cy="646331"/>
          </a:xfrm>
          <a:prstGeom prst="rect">
            <a:avLst/>
          </a:prstGeom>
          <a:noFill/>
        </p:spPr>
        <p:txBody>
          <a:bodyPr wrap="square" rtlCol="0">
            <a:spAutoFit/>
          </a:bodyPr>
          <a:lstStyle/>
          <a:p>
            <a:r>
              <a:rPr lang="en-US" sz="3600" b="1" dirty="0">
                <a:solidFill>
                  <a:srgbClr val="1B2E5C"/>
                </a:solidFill>
                <a:latin typeface="Helvetica" pitchFamily="2" charset="0"/>
              </a:rPr>
              <a:t>8</a:t>
            </a:r>
          </a:p>
        </p:txBody>
      </p:sp>
      <p:sp>
        <p:nvSpPr>
          <p:cNvPr id="19" name="TextBox 18">
            <a:extLst>
              <a:ext uri="{FF2B5EF4-FFF2-40B4-BE49-F238E27FC236}">
                <a16:creationId xmlns:a16="http://schemas.microsoft.com/office/drawing/2014/main" id="{940C15E7-8E58-5F29-A52A-23EABDA77512}"/>
              </a:ext>
            </a:extLst>
          </p:cNvPr>
          <p:cNvSpPr txBox="1"/>
          <p:nvPr/>
        </p:nvSpPr>
        <p:spPr>
          <a:xfrm>
            <a:off x="6266164" y="2804107"/>
            <a:ext cx="3649320" cy="461665"/>
          </a:xfrm>
          <a:prstGeom prst="rect">
            <a:avLst/>
          </a:prstGeom>
          <a:noFill/>
        </p:spPr>
        <p:txBody>
          <a:bodyPr wrap="square" rtlCol="0">
            <a:spAutoFit/>
          </a:bodyPr>
          <a:lstStyle/>
          <a:p>
            <a:r>
              <a:rPr lang="en-US" sz="2400">
                <a:solidFill>
                  <a:srgbClr val="1B2E5C"/>
                </a:solidFill>
                <a:latin typeface="Helvetica" pitchFamily="2" charset="0"/>
              </a:rPr>
              <a:t>Soil Moisture Sensors</a:t>
            </a:r>
          </a:p>
        </p:txBody>
      </p:sp>
      <p:sp>
        <p:nvSpPr>
          <p:cNvPr id="28" name="TextBox 27">
            <a:extLst>
              <a:ext uri="{FF2B5EF4-FFF2-40B4-BE49-F238E27FC236}">
                <a16:creationId xmlns:a16="http://schemas.microsoft.com/office/drawing/2014/main" id="{42648A97-09F0-4308-F6F6-E50243100B40}"/>
              </a:ext>
            </a:extLst>
          </p:cNvPr>
          <p:cNvSpPr txBox="1"/>
          <p:nvPr/>
        </p:nvSpPr>
        <p:spPr>
          <a:xfrm>
            <a:off x="5926039" y="3232522"/>
            <a:ext cx="512548" cy="646331"/>
          </a:xfrm>
          <a:prstGeom prst="rect">
            <a:avLst/>
          </a:prstGeom>
          <a:noFill/>
        </p:spPr>
        <p:txBody>
          <a:bodyPr wrap="square" rtlCol="0">
            <a:spAutoFit/>
          </a:bodyPr>
          <a:lstStyle/>
          <a:p>
            <a:r>
              <a:rPr lang="en-US" sz="3600" b="1" dirty="0">
                <a:solidFill>
                  <a:srgbClr val="1B2E5C"/>
                </a:solidFill>
                <a:latin typeface="Helvetica" pitchFamily="2" charset="0"/>
              </a:rPr>
              <a:t>7</a:t>
            </a:r>
          </a:p>
        </p:txBody>
      </p:sp>
      <p:sp>
        <p:nvSpPr>
          <p:cNvPr id="29" name="TextBox 28">
            <a:extLst>
              <a:ext uri="{FF2B5EF4-FFF2-40B4-BE49-F238E27FC236}">
                <a16:creationId xmlns:a16="http://schemas.microsoft.com/office/drawing/2014/main" id="{066D8BE9-AE4C-1303-7962-501905E5E5B0}"/>
              </a:ext>
            </a:extLst>
          </p:cNvPr>
          <p:cNvSpPr txBox="1"/>
          <p:nvPr/>
        </p:nvSpPr>
        <p:spPr>
          <a:xfrm>
            <a:off x="6298591" y="3364840"/>
            <a:ext cx="3649320" cy="461665"/>
          </a:xfrm>
          <a:prstGeom prst="rect">
            <a:avLst/>
          </a:prstGeom>
          <a:noFill/>
        </p:spPr>
        <p:txBody>
          <a:bodyPr wrap="square" rtlCol="0">
            <a:spAutoFit/>
          </a:bodyPr>
          <a:lstStyle/>
          <a:p>
            <a:r>
              <a:rPr lang="en-US" sz="2400" dirty="0">
                <a:solidFill>
                  <a:srgbClr val="1B2E5C"/>
                </a:solidFill>
                <a:latin typeface="Helvetica" pitchFamily="2" charset="0"/>
              </a:rPr>
              <a:t>Scheduling Automation</a:t>
            </a:r>
          </a:p>
        </p:txBody>
      </p:sp>
      <p:sp>
        <p:nvSpPr>
          <p:cNvPr id="42" name="TextBox 41">
            <a:extLst>
              <a:ext uri="{FF2B5EF4-FFF2-40B4-BE49-F238E27FC236}">
                <a16:creationId xmlns:a16="http://schemas.microsoft.com/office/drawing/2014/main" id="{E06043EF-BD4F-0F80-D1AE-B296709B6DE5}"/>
              </a:ext>
            </a:extLst>
          </p:cNvPr>
          <p:cNvSpPr txBox="1"/>
          <p:nvPr/>
        </p:nvSpPr>
        <p:spPr>
          <a:xfrm>
            <a:off x="6327868" y="5526170"/>
            <a:ext cx="3649320" cy="461665"/>
          </a:xfrm>
          <a:prstGeom prst="rect">
            <a:avLst/>
          </a:prstGeom>
          <a:noFill/>
        </p:spPr>
        <p:txBody>
          <a:bodyPr wrap="square" rtlCol="0">
            <a:spAutoFit/>
          </a:bodyPr>
          <a:lstStyle/>
          <a:p>
            <a:r>
              <a:rPr lang="en-US" sz="2400">
                <a:solidFill>
                  <a:srgbClr val="1B2E5C"/>
                </a:solidFill>
                <a:latin typeface="Helvetica" pitchFamily="2" charset="0"/>
              </a:rPr>
              <a:t>Cover Crops</a:t>
            </a:r>
          </a:p>
        </p:txBody>
      </p:sp>
      <p:sp>
        <p:nvSpPr>
          <p:cNvPr id="30" name="TextBox 29">
            <a:extLst>
              <a:ext uri="{FF2B5EF4-FFF2-40B4-BE49-F238E27FC236}">
                <a16:creationId xmlns:a16="http://schemas.microsoft.com/office/drawing/2014/main" id="{8A4A0157-F27E-AD75-5A5A-E81B1C37BA2D}"/>
              </a:ext>
            </a:extLst>
          </p:cNvPr>
          <p:cNvSpPr txBox="1"/>
          <p:nvPr/>
        </p:nvSpPr>
        <p:spPr>
          <a:xfrm>
            <a:off x="5926039" y="3789116"/>
            <a:ext cx="512548" cy="646331"/>
          </a:xfrm>
          <a:prstGeom prst="rect">
            <a:avLst/>
          </a:prstGeom>
          <a:noFill/>
        </p:spPr>
        <p:txBody>
          <a:bodyPr wrap="square" rtlCol="0">
            <a:spAutoFit/>
          </a:bodyPr>
          <a:lstStyle/>
          <a:p>
            <a:r>
              <a:rPr lang="en-US" sz="3600" b="1" dirty="0">
                <a:solidFill>
                  <a:srgbClr val="1B2E5C"/>
                </a:solidFill>
                <a:latin typeface="Helvetica" pitchFamily="2" charset="0"/>
              </a:rPr>
              <a:t>6</a:t>
            </a:r>
          </a:p>
        </p:txBody>
      </p:sp>
      <p:sp>
        <p:nvSpPr>
          <p:cNvPr id="32" name="TextBox 31">
            <a:extLst>
              <a:ext uri="{FF2B5EF4-FFF2-40B4-BE49-F238E27FC236}">
                <a16:creationId xmlns:a16="http://schemas.microsoft.com/office/drawing/2014/main" id="{98972A00-2A9F-8E94-058F-0831F3802ED6}"/>
              </a:ext>
            </a:extLst>
          </p:cNvPr>
          <p:cNvSpPr txBox="1"/>
          <p:nvPr/>
        </p:nvSpPr>
        <p:spPr>
          <a:xfrm>
            <a:off x="6298591" y="3921434"/>
            <a:ext cx="3649320" cy="461665"/>
          </a:xfrm>
          <a:prstGeom prst="rect">
            <a:avLst/>
          </a:prstGeom>
          <a:noFill/>
        </p:spPr>
        <p:txBody>
          <a:bodyPr wrap="square" rtlCol="0">
            <a:spAutoFit/>
          </a:bodyPr>
          <a:lstStyle/>
          <a:p>
            <a:r>
              <a:rPr lang="en-US" sz="2400" dirty="0">
                <a:solidFill>
                  <a:srgbClr val="1B2E5C"/>
                </a:solidFill>
                <a:latin typeface="Helvetica" pitchFamily="2" charset="0"/>
              </a:rPr>
              <a:t>Mulching</a:t>
            </a:r>
          </a:p>
        </p:txBody>
      </p:sp>
      <p:sp>
        <p:nvSpPr>
          <p:cNvPr id="34" name="TextBox 33">
            <a:extLst>
              <a:ext uri="{FF2B5EF4-FFF2-40B4-BE49-F238E27FC236}">
                <a16:creationId xmlns:a16="http://schemas.microsoft.com/office/drawing/2014/main" id="{38F84B81-E3A3-2E10-604C-98B60DA7F213}"/>
              </a:ext>
            </a:extLst>
          </p:cNvPr>
          <p:cNvSpPr txBox="1"/>
          <p:nvPr/>
        </p:nvSpPr>
        <p:spPr>
          <a:xfrm>
            <a:off x="5933367" y="4334915"/>
            <a:ext cx="512548" cy="646331"/>
          </a:xfrm>
          <a:prstGeom prst="rect">
            <a:avLst/>
          </a:prstGeom>
          <a:noFill/>
        </p:spPr>
        <p:txBody>
          <a:bodyPr wrap="square" rtlCol="0">
            <a:spAutoFit/>
          </a:bodyPr>
          <a:lstStyle/>
          <a:p>
            <a:r>
              <a:rPr lang="en-US" sz="3600" b="1" dirty="0">
                <a:solidFill>
                  <a:srgbClr val="1B2E5C"/>
                </a:solidFill>
                <a:latin typeface="Helvetica" pitchFamily="2" charset="0"/>
              </a:rPr>
              <a:t>5</a:t>
            </a:r>
          </a:p>
        </p:txBody>
      </p:sp>
      <p:sp>
        <p:nvSpPr>
          <p:cNvPr id="37" name="TextBox 36">
            <a:extLst>
              <a:ext uri="{FF2B5EF4-FFF2-40B4-BE49-F238E27FC236}">
                <a16:creationId xmlns:a16="http://schemas.microsoft.com/office/drawing/2014/main" id="{A8311807-8042-009F-67EF-FB9891A7B4E2}"/>
              </a:ext>
            </a:extLst>
          </p:cNvPr>
          <p:cNvSpPr txBox="1"/>
          <p:nvPr/>
        </p:nvSpPr>
        <p:spPr>
          <a:xfrm>
            <a:off x="6305919" y="4467233"/>
            <a:ext cx="3649320" cy="461665"/>
          </a:xfrm>
          <a:prstGeom prst="rect">
            <a:avLst/>
          </a:prstGeom>
          <a:noFill/>
        </p:spPr>
        <p:txBody>
          <a:bodyPr wrap="square" rtlCol="0">
            <a:spAutoFit/>
          </a:bodyPr>
          <a:lstStyle/>
          <a:p>
            <a:r>
              <a:rPr lang="en-US" sz="2400">
                <a:solidFill>
                  <a:srgbClr val="1B2E5C"/>
                </a:solidFill>
                <a:latin typeface="Helvetica" pitchFamily="2" charset="0"/>
              </a:rPr>
              <a:t>Uniformity Improvements</a:t>
            </a:r>
          </a:p>
        </p:txBody>
      </p:sp>
      <p:sp>
        <p:nvSpPr>
          <p:cNvPr id="39" name="TextBox 38">
            <a:extLst>
              <a:ext uri="{FF2B5EF4-FFF2-40B4-BE49-F238E27FC236}">
                <a16:creationId xmlns:a16="http://schemas.microsoft.com/office/drawing/2014/main" id="{BB185A1B-3AE7-CE95-9DC6-A176BA2ABA8B}"/>
              </a:ext>
            </a:extLst>
          </p:cNvPr>
          <p:cNvSpPr txBox="1"/>
          <p:nvPr/>
        </p:nvSpPr>
        <p:spPr>
          <a:xfrm>
            <a:off x="5933367" y="4886522"/>
            <a:ext cx="512548" cy="646331"/>
          </a:xfrm>
          <a:prstGeom prst="rect">
            <a:avLst/>
          </a:prstGeom>
          <a:noFill/>
        </p:spPr>
        <p:txBody>
          <a:bodyPr wrap="square" rtlCol="0">
            <a:spAutoFit/>
          </a:bodyPr>
          <a:lstStyle/>
          <a:p>
            <a:r>
              <a:rPr lang="en-US" sz="3600" b="1">
                <a:solidFill>
                  <a:srgbClr val="1B2E5C"/>
                </a:solidFill>
                <a:latin typeface="Helvetica" pitchFamily="2" charset="0"/>
              </a:rPr>
              <a:t>2</a:t>
            </a:r>
          </a:p>
        </p:txBody>
      </p:sp>
      <p:sp>
        <p:nvSpPr>
          <p:cNvPr id="40" name="TextBox 39">
            <a:extLst>
              <a:ext uri="{FF2B5EF4-FFF2-40B4-BE49-F238E27FC236}">
                <a16:creationId xmlns:a16="http://schemas.microsoft.com/office/drawing/2014/main" id="{C21AD9BC-B35C-4EFC-C27D-BE22DB251B6D}"/>
              </a:ext>
            </a:extLst>
          </p:cNvPr>
          <p:cNvSpPr txBox="1"/>
          <p:nvPr/>
        </p:nvSpPr>
        <p:spPr>
          <a:xfrm>
            <a:off x="6305919" y="5018840"/>
            <a:ext cx="3649320" cy="461665"/>
          </a:xfrm>
          <a:prstGeom prst="rect">
            <a:avLst/>
          </a:prstGeom>
          <a:noFill/>
        </p:spPr>
        <p:txBody>
          <a:bodyPr wrap="square" rtlCol="0">
            <a:spAutoFit/>
          </a:bodyPr>
          <a:lstStyle/>
          <a:p>
            <a:r>
              <a:rPr lang="en-US" sz="2400">
                <a:solidFill>
                  <a:srgbClr val="1B2E5C"/>
                </a:solidFill>
                <a:latin typeface="Helvetica" pitchFamily="2" charset="0"/>
              </a:rPr>
              <a:t>Nutrient Management</a:t>
            </a:r>
          </a:p>
        </p:txBody>
      </p:sp>
      <p:sp>
        <p:nvSpPr>
          <p:cNvPr id="41" name="TextBox 40">
            <a:extLst>
              <a:ext uri="{FF2B5EF4-FFF2-40B4-BE49-F238E27FC236}">
                <a16:creationId xmlns:a16="http://schemas.microsoft.com/office/drawing/2014/main" id="{33A17363-86C0-E54B-2359-B52166D543DB}"/>
              </a:ext>
            </a:extLst>
          </p:cNvPr>
          <p:cNvSpPr txBox="1"/>
          <p:nvPr/>
        </p:nvSpPr>
        <p:spPr>
          <a:xfrm>
            <a:off x="5955316" y="5393852"/>
            <a:ext cx="512548" cy="646331"/>
          </a:xfrm>
          <a:prstGeom prst="rect">
            <a:avLst/>
          </a:prstGeom>
          <a:noFill/>
        </p:spPr>
        <p:txBody>
          <a:bodyPr wrap="square" rtlCol="0">
            <a:spAutoFit/>
          </a:bodyPr>
          <a:lstStyle/>
          <a:p>
            <a:r>
              <a:rPr lang="en-US" sz="3600" b="1" dirty="0">
                <a:solidFill>
                  <a:srgbClr val="1B2E5C"/>
                </a:solidFill>
                <a:latin typeface="Helvetica" pitchFamily="2" charset="0"/>
              </a:rPr>
              <a:t>2</a:t>
            </a:r>
          </a:p>
        </p:txBody>
      </p:sp>
    </p:spTree>
    <p:extLst>
      <p:ext uri="{BB962C8B-B14F-4D97-AF65-F5344CB8AC3E}">
        <p14:creationId xmlns:p14="http://schemas.microsoft.com/office/powerpoint/2010/main" val="37581797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21478</TotalTime>
  <Words>1954</Words>
  <Application>Microsoft Macintosh PowerPoint</Application>
  <PresentationFormat>Widescreen</PresentationFormat>
  <Paragraphs>301</Paragraphs>
  <Slides>24</Slides>
  <Notes>20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Aptos Narrow</vt:lpstr>
      <vt:lpstr>Arial</vt:lpstr>
      <vt:lpstr>Calibri</vt:lpstr>
      <vt:lpstr>Helvetica</vt:lpstr>
      <vt:lpstr>Proxima Nova</vt:lpstr>
      <vt:lpstr>RM Connect</vt:lpstr>
      <vt:lpstr>Roboto</vt:lpstr>
      <vt:lpstr>Office Theme</vt:lpstr>
      <vt:lpstr>Communications &amp; Customer Service </vt:lpstr>
      <vt:lpstr>Agenda</vt:lpstr>
      <vt:lpstr>Strategic Communications Plan</vt:lpstr>
      <vt:lpstr>Strategic Comms Plan Implementation</vt:lpstr>
      <vt:lpstr>Progress Toward Strategic Goals</vt:lpstr>
      <vt:lpstr>CropSWAP</vt:lpstr>
      <vt:lpstr>One Year Program Update</vt:lpstr>
      <vt:lpstr>CropSWAP Program</vt:lpstr>
      <vt:lpstr>Total Applications by Project Type</vt:lpstr>
      <vt:lpstr>  Community Events</vt:lpstr>
      <vt:lpstr>2025 Spring Career Fairs</vt:lpstr>
      <vt:lpstr>2025 Avocado Festival </vt:lpstr>
      <vt:lpstr>2025 Avocado Festival by the Numbers </vt:lpstr>
      <vt:lpstr>2025 Spring Events</vt:lpstr>
      <vt:lpstr>Newsletter  Content Planning</vt:lpstr>
      <vt:lpstr>Newsletter Review</vt:lpstr>
      <vt:lpstr>Newsletter Planning</vt:lpstr>
      <vt:lpstr>Legislative  Communications</vt:lpstr>
      <vt:lpstr>Wildland-Urban Interface: Water Reliability Projects</vt:lpstr>
      <vt:lpstr>Public  Communications</vt:lpstr>
      <vt:lpstr>Village News</vt:lpstr>
      <vt:lpstr>Village News</vt:lpstr>
      <vt:lpstr>New Print Collateral</vt:lpstr>
      <vt:lpstr>Agenda Items for the Next Meeting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Weber</dc:creator>
  <cp:lastModifiedBy>Amanda Weber</cp:lastModifiedBy>
  <cp:revision>3</cp:revision>
  <dcterms:created xsi:type="dcterms:W3CDTF">2023-11-21T00:51:32Z</dcterms:created>
  <dcterms:modified xsi:type="dcterms:W3CDTF">2025-04-22T19:17:50Z</dcterms:modified>
</cp:coreProperties>
</file>