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3"/>
  </p:notesMasterIdLst>
  <p:sldIdLst>
    <p:sldId id="259" r:id="rId5"/>
    <p:sldId id="274" r:id="rId6"/>
    <p:sldId id="277" r:id="rId7"/>
    <p:sldId id="265" r:id="rId8"/>
    <p:sldId id="275" r:id="rId9"/>
    <p:sldId id="266" r:id="rId10"/>
    <p:sldId id="27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E5C"/>
    <a:srgbClr val="0966AF"/>
    <a:srgbClr val="97D8E9"/>
    <a:srgbClr val="F16022"/>
    <a:srgbClr val="FEBF0F"/>
    <a:srgbClr val="4FC6E0"/>
    <a:srgbClr val="204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2A07B-A7A1-B0E1-E4DE-175787AF4F77}" v="14" dt="2024-01-22T21:49:16.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78067"/>
  </p:normalViewPr>
  <p:slideViewPr>
    <p:cSldViewPr snapToGrid="0">
      <p:cViewPr varScale="1">
        <p:scale>
          <a:sx n="109" d="100"/>
          <a:sy n="109" d="100"/>
        </p:scale>
        <p:origin x="10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71399-4CEA-F64B-ADAA-54B0DFF2365F}"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F4D-5C1C-834B-BEFA-52EB684A702C}" type="slidenum">
              <a:rPr lang="en-US" smtClean="0"/>
              <a:t>‹#›</a:t>
            </a:fld>
            <a:endParaRPr lang="en-US"/>
          </a:p>
        </p:txBody>
      </p:sp>
    </p:spTree>
    <p:extLst>
      <p:ext uri="{BB962C8B-B14F-4D97-AF65-F5344CB8AC3E}">
        <p14:creationId xmlns:p14="http://schemas.microsoft.com/office/powerpoint/2010/main" val="209833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District HQ was constructed in 1975 and has undergone several remodels and expansions of existing structures.</a:t>
            </a:r>
          </a:p>
          <a:p>
            <a:pPr marL="228600" indent="-228600">
              <a:buFont typeface="+mj-lt"/>
              <a:buAutoNum type="arabicPeriod"/>
            </a:pPr>
            <a:r>
              <a:rPr lang="en-US" dirty="0"/>
              <a:t> The District owns 32 acres, but only a portion of the acre is developable. </a:t>
            </a:r>
          </a:p>
          <a:p>
            <a:pPr marL="228600" indent="-228600">
              <a:buFont typeface="+mj-lt"/>
              <a:buAutoNum type="arabicPeriod"/>
            </a:pPr>
            <a:r>
              <a:rPr lang="en-US" dirty="0"/>
              <a:t>The portion of the District owned land that is able to be developed has a few environmental  constraints including wetland, floodplain and critical habitats for protected species.</a:t>
            </a:r>
          </a:p>
          <a:p>
            <a:pPr marL="228600" indent="-228600">
              <a:buFont typeface="+mj-lt"/>
              <a:buAutoNum type="arabicPeriod"/>
            </a:pPr>
            <a:r>
              <a:rPr lang="en-US" dirty="0"/>
              <a:t>The land is also already zoned for fuel services, limited building and land use.</a:t>
            </a:r>
          </a:p>
        </p:txBody>
      </p:sp>
      <p:sp>
        <p:nvSpPr>
          <p:cNvPr id="4" name="Slide Number Placeholder 3"/>
          <p:cNvSpPr>
            <a:spLocks noGrp="1"/>
          </p:cNvSpPr>
          <p:nvPr>
            <p:ph type="sldNum" sz="quarter" idx="5"/>
          </p:nvPr>
        </p:nvSpPr>
        <p:spPr/>
        <p:txBody>
          <a:bodyPr/>
          <a:lstStyle/>
          <a:p>
            <a:fld id="{C7CA2F4D-5C1C-834B-BEFA-52EB684A702C}" type="slidenum">
              <a:rPr lang="en-US" smtClean="0"/>
              <a:t>1</a:t>
            </a:fld>
            <a:endParaRPr lang="en-US"/>
          </a:p>
        </p:txBody>
      </p:sp>
    </p:spTree>
    <p:extLst>
      <p:ext uri="{BB962C8B-B14F-4D97-AF65-F5344CB8AC3E}">
        <p14:creationId xmlns:p14="http://schemas.microsoft.com/office/powerpoint/2010/main" val="225651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Since 2019, the District has paid approximately $400,000 to repair and maintain the existing structures. </a:t>
            </a:r>
          </a:p>
          <a:p>
            <a:pPr marL="228600" indent="-228600">
              <a:buFont typeface="+mj-lt"/>
              <a:buAutoNum type="arabicPeriod"/>
            </a:pPr>
            <a:r>
              <a:rPr lang="en-US" dirty="0"/>
              <a:t>Major repairs include HVAC repairs and upgrades, roof repairs, upgrades to the security gates, and flood repairs.</a:t>
            </a:r>
          </a:p>
          <a:p>
            <a:pPr marL="228600" indent="-228600">
              <a:buFont typeface="+mj-lt"/>
              <a:buAutoNum type="arabicPeriod"/>
            </a:pPr>
            <a:r>
              <a:rPr lang="en-US" dirty="0"/>
              <a:t>Costs for regularly scheduled maintenance on the slide gates, general repairs by the handy man on an as needed basis, and trailer rentals will continue to increase as the current infrastructure ages. </a:t>
            </a:r>
          </a:p>
        </p:txBody>
      </p:sp>
      <p:sp>
        <p:nvSpPr>
          <p:cNvPr id="4" name="Slide Number Placeholder 3"/>
          <p:cNvSpPr>
            <a:spLocks noGrp="1"/>
          </p:cNvSpPr>
          <p:nvPr>
            <p:ph type="sldNum" sz="quarter" idx="5"/>
          </p:nvPr>
        </p:nvSpPr>
        <p:spPr/>
        <p:txBody>
          <a:bodyPr/>
          <a:lstStyle/>
          <a:p>
            <a:fld id="{C7CA2F4D-5C1C-834B-BEFA-52EB684A702C}" type="slidenum">
              <a:rPr lang="en-US" smtClean="0"/>
              <a:t>2</a:t>
            </a:fld>
            <a:endParaRPr lang="en-US"/>
          </a:p>
        </p:txBody>
      </p:sp>
    </p:spTree>
    <p:extLst>
      <p:ext uri="{BB962C8B-B14F-4D97-AF65-F5344CB8AC3E}">
        <p14:creationId xmlns:p14="http://schemas.microsoft.com/office/powerpoint/2010/main" val="125408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 2016 HB&amp;A Architects performed a Concept Study Report. The purpose of this study was to compare building options for a new and remodeled operations and administrative facility on District property. Main goal of study was to determine the smallest-sized facility possible to continue normal District operations.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Option 1 consisted of building an entirely new facility on 5.78 acres, which would cost $15,900,000.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Option #2 consisted of remodeling the existing facility on 4.3 acres, which would cost $7,200,000. </a:t>
            </a:r>
          </a:p>
          <a:p>
            <a:r>
              <a:rPr lang="en-US" dirty="0"/>
              <a:t>4. It is worth noting that the 2016 effort did not include a scope of work for a market analysis or detailed land use analysis, which is why the District decided to move forward with additional studies. </a:t>
            </a:r>
          </a:p>
          <a:p>
            <a:endParaRPr lang="en-US" dirty="0"/>
          </a:p>
        </p:txBody>
      </p:sp>
      <p:sp>
        <p:nvSpPr>
          <p:cNvPr id="4" name="Slide Number Placeholder 3"/>
          <p:cNvSpPr>
            <a:spLocks noGrp="1"/>
          </p:cNvSpPr>
          <p:nvPr>
            <p:ph type="sldNum" sz="quarter" idx="5"/>
          </p:nvPr>
        </p:nvSpPr>
        <p:spPr/>
        <p:txBody>
          <a:bodyPr/>
          <a:lstStyle/>
          <a:p>
            <a:fld id="{C7CA2F4D-5C1C-834B-BEFA-52EB684A702C}" type="slidenum">
              <a:rPr lang="en-US" smtClean="0"/>
              <a:t>3</a:t>
            </a:fld>
            <a:endParaRPr lang="en-US"/>
          </a:p>
        </p:txBody>
      </p:sp>
    </p:spTree>
    <p:extLst>
      <p:ext uri="{BB962C8B-B14F-4D97-AF65-F5344CB8AC3E}">
        <p14:creationId xmlns:p14="http://schemas.microsoft.com/office/powerpoint/2010/main" val="391707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 2020, </a:t>
            </a:r>
            <a:r>
              <a:rPr lang="en-US" dirty="0" err="1"/>
              <a:t>Reeb</a:t>
            </a:r>
            <a:r>
              <a:rPr lang="en-US" dirty="0"/>
              <a:t> Development conducted a marketing study to assess the highest and best use for the District’s property. </a:t>
            </a:r>
            <a:r>
              <a:rPr lang="en-US" dirty="0" err="1"/>
              <a:t>Reeb</a:t>
            </a:r>
            <a:r>
              <a:rPr lang="en-US" dirty="0"/>
              <a:t> analyzed retail, office, industrial, hotel, multi-family, and single-family for sale options.  They determined small lot single family detached homes at a density of +/- 12 dwelling units per acre to be the best use. This would mean that approximately 107– 165 dwelling units could be constructed on the District’s property and would allow for roads and common space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From 2020 – 2021, Mastercraft prepared a conceptual lot study for the District to explore development options for the District property. Site layouts, floor plans and elevations were prepared for two options; Option 1: </a:t>
            </a:r>
            <a:r>
              <a:rPr lang="en-US" dirty="0" err="1"/>
              <a:t>Motorcourt</a:t>
            </a:r>
            <a:r>
              <a:rPr lang="en-US" dirty="0"/>
              <a:t> with 165 dwelling units and Option 2: 107 single-family homes. Mastercraft’s experience and knowledge in navigating the development process in San Diego County helped the District better understand all that would be required for redeveloping the District’s property. Mastercraft partnered with a team of Consultants to determine the District’s needs, maximum return on investment and existing conditions that would impact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3. These are example concept layouts for each development option and will be revised after we receive input from the County of San Diego on buffer sizes or setbacks and other requirements. We plan to adjust the development layout to whatever option most likely guarantees a general plan amendment. </a:t>
            </a:r>
          </a:p>
          <a:p>
            <a:endParaRPr lang="en-US" dirty="0"/>
          </a:p>
        </p:txBody>
      </p:sp>
      <p:sp>
        <p:nvSpPr>
          <p:cNvPr id="4" name="Slide Number Placeholder 3"/>
          <p:cNvSpPr>
            <a:spLocks noGrp="1"/>
          </p:cNvSpPr>
          <p:nvPr>
            <p:ph type="sldNum" sz="quarter" idx="5"/>
          </p:nvPr>
        </p:nvSpPr>
        <p:spPr/>
        <p:txBody>
          <a:bodyPr/>
          <a:lstStyle/>
          <a:p>
            <a:fld id="{C7CA2F4D-5C1C-834B-BEFA-52EB684A702C}" type="slidenum">
              <a:rPr lang="en-US" smtClean="0"/>
              <a:t>4</a:t>
            </a:fld>
            <a:endParaRPr lang="en-US"/>
          </a:p>
        </p:txBody>
      </p:sp>
    </p:spTree>
    <p:extLst>
      <p:ext uri="{BB962C8B-B14F-4D97-AF65-F5344CB8AC3E}">
        <p14:creationId xmlns:p14="http://schemas.microsoft.com/office/powerpoint/2010/main" val="222700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Options:</a:t>
            </a:r>
          </a:p>
          <a:p>
            <a:r>
              <a:rPr lang="en-US" dirty="0"/>
              <a:t>1. Relocate District staff to temporary trailers in the lower yard and build in place</a:t>
            </a:r>
          </a:p>
          <a:p>
            <a:r>
              <a:rPr lang="en-US" dirty="0"/>
              <a:t>2. Sell the land and buy property elsewhere in the District then build a new building</a:t>
            </a:r>
          </a:p>
          <a:p>
            <a:r>
              <a:rPr lang="en-US" dirty="0"/>
              <a:t>3. Keep staff in the buildings and commence remodeling existing structures</a:t>
            </a:r>
          </a:p>
        </p:txBody>
      </p:sp>
      <p:sp>
        <p:nvSpPr>
          <p:cNvPr id="4" name="Slide Number Placeholder 3"/>
          <p:cNvSpPr>
            <a:spLocks noGrp="1"/>
          </p:cNvSpPr>
          <p:nvPr>
            <p:ph type="sldNum" sz="quarter" idx="5"/>
          </p:nvPr>
        </p:nvSpPr>
        <p:spPr/>
        <p:txBody>
          <a:bodyPr/>
          <a:lstStyle/>
          <a:p>
            <a:fld id="{C7CA2F4D-5C1C-834B-BEFA-52EB684A702C}" type="slidenum">
              <a:rPr lang="en-US" smtClean="0"/>
              <a:t>5</a:t>
            </a:fld>
            <a:endParaRPr lang="en-US"/>
          </a:p>
        </p:txBody>
      </p:sp>
    </p:spTree>
    <p:extLst>
      <p:ext uri="{BB962C8B-B14F-4D97-AF65-F5344CB8AC3E}">
        <p14:creationId xmlns:p14="http://schemas.microsoft.com/office/powerpoint/2010/main" val="125086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604F-DCD0-64E0-17E9-93B1153C5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35477-CB50-8B42-E084-4C5FC5323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3A227-7558-A7B1-1830-5FB20143F2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 Ad Hoc committee is requested to explore options for remodeling or updating the </a:t>
            </a:r>
            <a:r>
              <a:rPr lang="en-US"/>
              <a:t>District’s headquarters. </a:t>
            </a:r>
            <a:endParaRPr lang="en-US" dirty="0"/>
          </a:p>
        </p:txBody>
      </p:sp>
      <p:sp>
        <p:nvSpPr>
          <p:cNvPr id="4" name="Slide Number Placeholder 3">
            <a:extLst>
              <a:ext uri="{FF2B5EF4-FFF2-40B4-BE49-F238E27FC236}">
                <a16:creationId xmlns:a16="http://schemas.microsoft.com/office/drawing/2014/main" id="{27EA16E5-B640-307C-7D48-39060EBA43D3}"/>
              </a:ext>
            </a:extLst>
          </p:cNvPr>
          <p:cNvSpPr>
            <a:spLocks noGrp="1"/>
          </p:cNvSpPr>
          <p:nvPr>
            <p:ph type="sldNum" sz="quarter" idx="5"/>
          </p:nvPr>
        </p:nvSpPr>
        <p:spPr/>
        <p:txBody>
          <a:bodyPr/>
          <a:lstStyle/>
          <a:p>
            <a:fld id="{C7CA2F4D-5C1C-834B-BEFA-52EB684A702C}" type="slidenum">
              <a:rPr lang="en-US" smtClean="0"/>
              <a:t>6</a:t>
            </a:fld>
            <a:endParaRPr lang="en-US"/>
          </a:p>
        </p:txBody>
      </p:sp>
    </p:spTree>
    <p:extLst>
      <p:ext uri="{BB962C8B-B14F-4D97-AF65-F5344CB8AC3E}">
        <p14:creationId xmlns:p14="http://schemas.microsoft.com/office/powerpoint/2010/main" val="338426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0C6138-4F1C-B547-FF9F-43C23101FD89}"/>
              </a:ext>
            </a:extLst>
          </p:cNvPr>
          <p:cNvSpPr/>
          <p:nvPr userDrawn="1"/>
        </p:nvSpPr>
        <p:spPr>
          <a:xfrm>
            <a:off x="-6066" y="0"/>
            <a:ext cx="12323572" cy="6858000"/>
          </a:xfrm>
          <a:prstGeom prst="rect">
            <a:avLst/>
          </a:prstGeom>
          <a:gradFill flip="none" rotWithShape="1">
            <a:gsLst>
              <a:gs pos="30000">
                <a:srgbClr val="0966AF">
                  <a:alpha val="84244"/>
                </a:srgbClr>
              </a:gs>
              <a:gs pos="92000">
                <a:schemeClr val="bg1"/>
              </a:gs>
              <a:gs pos="73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1BAFF06F-2190-A605-D21D-F371A0D5DB4A}"/>
              </a:ext>
            </a:extLst>
          </p:cNvPr>
          <p:cNvSpPr>
            <a:spLocks noGrp="1"/>
          </p:cNvSpPr>
          <p:nvPr>
            <p:ph type="ctrTitle" hasCustomPrompt="1"/>
          </p:nvPr>
        </p:nvSpPr>
        <p:spPr>
          <a:xfrm>
            <a:off x="823913" y="997981"/>
            <a:ext cx="6666099" cy="2387600"/>
          </a:xfrm>
        </p:spPr>
        <p:txBody>
          <a:bodyPr anchor="b">
            <a:noAutofit/>
          </a:bodyPr>
          <a:lstStyle>
            <a:lvl1pPr algn="l">
              <a:defRPr sz="6000" b="1" i="0">
                <a:solidFill>
                  <a:schemeClr val="bg1"/>
                </a:solidFill>
                <a:latin typeface="Helvetica" pitchFamily="2" charset="0"/>
              </a:defRPr>
            </a:lvl1pPr>
          </a:lstStyle>
          <a:p>
            <a:r>
              <a:rPr lang="en-US" dirty="0"/>
              <a:t>Click to edit title style</a:t>
            </a:r>
          </a:p>
        </p:txBody>
      </p:sp>
      <p:sp>
        <p:nvSpPr>
          <p:cNvPr id="4" name="Date Placeholder 3">
            <a:extLst>
              <a:ext uri="{FF2B5EF4-FFF2-40B4-BE49-F238E27FC236}">
                <a16:creationId xmlns:a16="http://schemas.microsoft.com/office/drawing/2014/main" id="{082C7A02-17FB-4744-C320-2BD4F2607389}"/>
              </a:ext>
            </a:extLst>
          </p:cNvPr>
          <p:cNvSpPr>
            <a:spLocks noGrp="1"/>
          </p:cNvSpPr>
          <p:nvPr>
            <p:ph type="dt" sz="half" idx="10"/>
          </p:nvPr>
        </p:nvSpPr>
        <p:spPr>
          <a:xfrm>
            <a:off x="838200" y="6348535"/>
            <a:ext cx="2743200" cy="365125"/>
          </a:xfrm>
        </p:spPr>
        <p:txBody>
          <a:bodyPr/>
          <a:lstStyle/>
          <a:p>
            <a:fld id="{995F338A-136C-B34F-ACDB-415D35B73F89}" type="datetime1">
              <a:rPr lang="en-US" smtClean="0"/>
              <a:t>1/22/24</a:t>
            </a:fld>
            <a:endParaRPr lang="en-US"/>
          </a:p>
        </p:txBody>
      </p:sp>
      <p:sp>
        <p:nvSpPr>
          <p:cNvPr id="5" name="Footer Placeholder 4">
            <a:extLst>
              <a:ext uri="{FF2B5EF4-FFF2-40B4-BE49-F238E27FC236}">
                <a16:creationId xmlns:a16="http://schemas.microsoft.com/office/drawing/2014/main" id="{7A84D2E7-A35F-8C89-C36E-EB7C80EBC68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571D46A-C403-A7D8-869D-A80A30B9AC12}"/>
              </a:ext>
            </a:extLst>
          </p:cNvPr>
          <p:cNvSpPr>
            <a:spLocks noGrp="1"/>
          </p:cNvSpPr>
          <p:nvPr>
            <p:ph type="sldNum" sz="quarter" idx="12"/>
          </p:nvPr>
        </p:nvSpPr>
        <p:spPr/>
        <p:txBody>
          <a:bodyPr/>
          <a:lstStyle/>
          <a:p>
            <a:fld id="{71B073CA-E1DB-6646-8627-B9A066EC1A46}" type="slidenum">
              <a:rPr lang="en-US" smtClean="0"/>
              <a:t>‹#›</a:t>
            </a:fld>
            <a:endParaRPr lang="en-US"/>
          </a:p>
        </p:txBody>
      </p:sp>
      <p:pic>
        <p:nvPicPr>
          <p:cNvPr id="10" name="Picture 9" descr="A logo with a sun and waves&#10;&#10;Description automatically generated">
            <a:extLst>
              <a:ext uri="{FF2B5EF4-FFF2-40B4-BE49-F238E27FC236}">
                <a16:creationId xmlns:a16="http://schemas.microsoft.com/office/drawing/2014/main" id="{37834BAB-8B32-86AD-EA59-DF54324ADE35}"/>
              </a:ext>
            </a:extLst>
          </p:cNvPr>
          <p:cNvPicPr>
            <a:picLocks noChangeAspect="1"/>
          </p:cNvPicPr>
          <p:nvPr userDrawn="1"/>
        </p:nvPicPr>
        <p:blipFill>
          <a:blip r:embed="rId2"/>
          <a:stretch>
            <a:fillRect/>
          </a:stretch>
        </p:blipFill>
        <p:spPr>
          <a:xfrm>
            <a:off x="8319991" y="4292553"/>
            <a:ext cx="3328577" cy="1902044"/>
          </a:xfrm>
          <a:prstGeom prst="rect">
            <a:avLst/>
          </a:prstGeom>
        </p:spPr>
      </p:pic>
      <p:cxnSp>
        <p:nvCxnSpPr>
          <p:cNvPr id="9" name="Straight Connector 8">
            <a:extLst>
              <a:ext uri="{FF2B5EF4-FFF2-40B4-BE49-F238E27FC236}">
                <a16:creationId xmlns:a16="http://schemas.microsoft.com/office/drawing/2014/main" id="{ECE1F118-421A-CA40-513E-DF516D9EA5B1}"/>
              </a:ext>
            </a:extLst>
          </p:cNvPr>
          <p:cNvCxnSpPr>
            <a:cxnSpLocks/>
          </p:cNvCxnSpPr>
          <p:nvPr userDrawn="1"/>
        </p:nvCxnSpPr>
        <p:spPr>
          <a:xfrm>
            <a:off x="838200" y="3372134"/>
            <a:ext cx="6651812" cy="0"/>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E974C75-2A2B-16BD-1E96-4834378B8800}"/>
              </a:ext>
            </a:extLst>
          </p:cNvPr>
          <p:cNvSpPr>
            <a:spLocks noGrp="1"/>
          </p:cNvSpPr>
          <p:nvPr>
            <p:ph type="subTitle" idx="1"/>
          </p:nvPr>
        </p:nvSpPr>
        <p:spPr>
          <a:xfrm>
            <a:off x="823913" y="3477656"/>
            <a:ext cx="6666099" cy="1655762"/>
          </a:xfrm>
        </p:spPr>
        <p:txBody>
          <a:bodyPr/>
          <a:lstStyle>
            <a:lvl1pPr marL="0" indent="0" algn="l">
              <a:buNone/>
              <a:defRPr sz="2400">
                <a:solidFill>
                  <a:srgbClr val="0966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5040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C9C126FC-C15A-113C-E470-0EB41E330AF2}"/>
              </a:ext>
            </a:extLst>
          </p:cNvPr>
          <p:cNvSpPr/>
          <p:nvPr userDrawn="1"/>
        </p:nvSpPr>
        <p:spPr>
          <a:xfrm>
            <a:off x="0" y="365125"/>
            <a:ext cx="11711354" cy="1147152"/>
          </a:xfrm>
          <a:prstGeom prst="round1Rect">
            <a:avLst/>
          </a:prstGeom>
          <a:gradFill>
            <a:gsLst>
              <a:gs pos="62000">
                <a:srgbClr val="0966AF">
                  <a:alpha val="84244"/>
                </a:srgbClr>
              </a:gs>
              <a:gs pos="92000">
                <a:srgbClr val="97D8E9">
                  <a:alpha val="42409"/>
                </a:srgbClr>
              </a:gs>
              <a:gs pos="22000">
                <a:srgbClr val="204C90">
                  <a:lumMod val="10000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8E154F-548C-B0B2-B215-0C5E762D1572}"/>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4381FC7F-FF33-8B49-D70A-80CAFE80050E}"/>
              </a:ext>
            </a:extLst>
          </p:cNvPr>
          <p:cNvSpPr>
            <a:spLocks noGrp="1"/>
          </p:cNvSpPr>
          <p:nvPr>
            <p:ph type="dt" sz="half" idx="10"/>
          </p:nvPr>
        </p:nvSpPr>
        <p:spPr/>
        <p:txBody>
          <a:bodyPr/>
          <a:lstStyle/>
          <a:p>
            <a:fld id="{2A9074C1-83AA-724F-8DDD-9268FE845052}" type="datetime1">
              <a:rPr lang="en-US" smtClean="0"/>
              <a:t>1/22/24</a:t>
            </a:fld>
            <a:endParaRPr lang="en-US"/>
          </a:p>
        </p:txBody>
      </p:sp>
      <p:sp>
        <p:nvSpPr>
          <p:cNvPr id="4" name="Footer Placeholder 3">
            <a:extLst>
              <a:ext uri="{FF2B5EF4-FFF2-40B4-BE49-F238E27FC236}">
                <a16:creationId xmlns:a16="http://schemas.microsoft.com/office/drawing/2014/main" id="{548CC172-E997-0716-F60F-607604989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6D31F0-B895-70F0-EE7A-5650FB77D4E6}"/>
              </a:ext>
            </a:extLst>
          </p:cNvPr>
          <p:cNvSpPr>
            <a:spLocks noGrp="1"/>
          </p:cNvSpPr>
          <p:nvPr>
            <p:ph type="sldNum" sz="quarter" idx="12"/>
          </p:nvPr>
        </p:nvSpPr>
        <p:spPr/>
        <p:txBody>
          <a:bodyPr/>
          <a:lstStyle/>
          <a:p>
            <a:fld id="{71B073CA-E1DB-6646-8627-B9A066EC1A46}" type="slidenum">
              <a:rPr lang="en-US" smtClean="0"/>
              <a:t>‹#›</a:t>
            </a:fld>
            <a:endParaRPr lang="en-US"/>
          </a:p>
        </p:txBody>
      </p:sp>
      <p:sp>
        <p:nvSpPr>
          <p:cNvPr id="7" name="Content Placeholder 2">
            <a:extLst>
              <a:ext uri="{FF2B5EF4-FFF2-40B4-BE49-F238E27FC236}">
                <a16:creationId xmlns:a16="http://schemas.microsoft.com/office/drawing/2014/main" id="{75527EF1-7351-3F7D-E505-9DEE773BCC63}"/>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E23572A-E778-79D4-3347-436AEC59081B}"/>
              </a:ext>
            </a:extLst>
          </p:cNvPr>
          <p:cNvPicPr>
            <a:picLocks noChangeAspect="1"/>
          </p:cNvPicPr>
          <p:nvPr userDrawn="1"/>
        </p:nvPicPr>
        <p:blipFill rotWithShape="1">
          <a:blip r:embed="rId2">
            <a:alphaModFix amt="38000"/>
          </a:blip>
          <a:srcRect l="-144" r="40633"/>
          <a:stretch/>
        </p:blipFill>
        <p:spPr>
          <a:xfrm>
            <a:off x="9155430" y="5636799"/>
            <a:ext cx="3036570" cy="1065805"/>
          </a:xfrm>
          <a:prstGeom prst="rect">
            <a:avLst/>
          </a:prstGeom>
        </p:spPr>
      </p:pic>
    </p:spTree>
    <p:extLst>
      <p:ext uri="{BB962C8B-B14F-4D97-AF65-F5344CB8AC3E}">
        <p14:creationId xmlns:p14="http://schemas.microsoft.com/office/powerpoint/2010/main" val="10552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78C70D-67B1-8E65-69EC-736D7C5A2731}"/>
              </a:ext>
            </a:extLst>
          </p:cNvPr>
          <p:cNvSpPr>
            <a:spLocks noGrp="1"/>
          </p:cNvSpPr>
          <p:nvPr>
            <p:ph type="pic" idx="1"/>
          </p:nvPr>
        </p:nvSpPr>
        <p:spPr>
          <a:xfrm>
            <a:off x="0" y="0"/>
            <a:ext cx="71628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ound Single Corner Rectangle 7">
            <a:extLst>
              <a:ext uri="{FF2B5EF4-FFF2-40B4-BE49-F238E27FC236}">
                <a16:creationId xmlns:a16="http://schemas.microsoft.com/office/drawing/2014/main" id="{B262A401-AD5B-0CE6-E386-2258158E0935}"/>
              </a:ext>
            </a:extLst>
          </p:cNvPr>
          <p:cNvSpPr/>
          <p:nvPr userDrawn="1"/>
        </p:nvSpPr>
        <p:spPr>
          <a:xfrm rot="10800000">
            <a:off x="6742906" y="0"/>
            <a:ext cx="5449094" cy="6356350"/>
          </a:xfrm>
          <a:prstGeom prst="round1Rect">
            <a:avLst/>
          </a:prstGeom>
          <a:gradFill>
            <a:gsLst>
              <a:gs pos="31000">
                <a:srgbClr val="0966AF">
                  <a:alpha val="84244"/>
                </a:srgbClr>
              </a:gs>
              <a:gs pos="92000">
                <a:srgbClr val="97D8E9">
                  <a:alpha val="42409"/>
                </a:srgbClr>
              </a:gs>
              <a:gs pos="4000">
                <a:srgbClr val="204C90">
                  <a:lumMod val="10000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CF88AEB-29D0-A15E-1C6A-F928CB5849C0}"/>
              </a:ext>
            </a:extLst>
          </p:cNvPr>
          <p:cNvSpPr>
            <a:spLocks noGrp="1"/>
          </p:cNvSpPr>
          <p:nvPr>
            <p:ph type="body" sz="half" idx="2"/>
          </p:nvPr>
        </p:nvSpPr>
        <p:spPr>
          <a:xfrm>
            <a:off x="7254341" y="2069690"/>
            <a:ext cx="4099460" cy="3999321"/>
          </a:xfrm>
        </p:spPr>
        <p:txBody>
          <a:bodyPr/>
          <a:lstStyle>
            <a:lvl1pPr marL="0" indent="0">
              <a:buNone/>
              <a:defRPr sz="1600">
                <a:solidFill>
                  <a:srgbClr val="1B2E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DFEA6EC-AB82-F49D-DD8F-E94A8EF39FB1}"/>
              </a:ext>
            </a:extLst>
          </p:cNvPr>
          <p:cNvSpPr>
            <a:spLocks noGrp="1"/>
          </p:cNvSpPr>
          <p:nvPr>
            <p:ph type="dt" sz="half" idx="10"/>
          </p:nvPr>
        </p:nvSpPr>
        <p:spPr>
          <a:xfrm>
            <a:off x="572294" y="6361236"/>
            <a:ext cx="2743200" cy="365125"/>
          </a:xfrm>
        </p:spPr>
        <p:txBody>
          <a:bodyPr/>
          <a:lstStyle/>
          <a:p>
            <a:fld id="{6305AC6C-7EC7-5145-80FE-2B1CBC0907CB}" type="datetime1">
              <a:rPr lang="en-US" smtClean="0"/>
              <a:t>1/22/24</a:t>
            </a:fld>
            <a:endParaRPr lang="en-US"/>
          </a:p>
        </p:txBody>
      </p:sp>
      <p:sp>
        <p:nvSpPr>
          <p:cNvPr id="6" name="Footer Placeholder 5">
            <a:extLst>
              <a:ext uri="{FF2B5EF4-FFF2-40B4-BE49-F238E27FC236}">
                <a16:creationId xmlns:a16="http://schemas.microsoft.com/office/drawing/2014/main" id="{0D426DA5-4D83-5C29-07E5-963464AAC5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54DE5-D21F-D3A3-87F9-06308CF8D164}"/>
              </a:ext>
            </a:extLst>
          </p:cNvPr>
          <p:cNvSpPr>
            <a:spLocks noGrp="1"/>
          </p:cNvSpPr>
          <p:nvPr>
            <p:ph type="sldNum" sz="quarter" idx="12"/>
          </p:nvPr>
        </p:nvSpPr>
        <p:spPr/>
        <p:txBody>
          <a:bodyPr/>
          <a:lstStyle/>
          <a:p>
            <a:fld id="{71B073CA-E1DB-6646-8627-B9A066EC1A46}" type="slidenum">
              <a:rPr lang="en-US" smtClean="0"/>
              <a:t>‹#›</a:t>
            </a:fld>
            <a:endParaRPr lang="en-US"/>
          </a:p>
        </p:txBody>
      </p:sp>
      <p:sp>
        <p:nvSpPr>
          <p:cNvPr id="10" name="Title 1">
            <a:extLst>
              <a:ext uri="{FF2B5EF4-FFF2-40B4-BE49-F238E27FC236}">
                <a16:creationId xmlns:a16="http://schemas.microsoft.com/office/drawing/2014/main" id="{8F9FB64F-F795-FFC4-DBCC-6DF3771DBA5C}"/>
              </a:ext>
            </a:extLst>
          </p:cNvPr>
          <p:cNvSpPr>
            <a:spLocks noGrp="1"/>
          </p:cNvSpPr>
          <p:nvPr>
            <p:ph type="title" hasCustomPrompt="1"/>
          </p:nvPr>
        </p:nvSpPr>
        <p:spPr>
          <a:xfrm>
            <a:off x="7254340" y="817002"/>
            <a:ext cx="4099460" cy="1054252"/>
          </a:xfrm>
        </p:spPr>
        <p:txBody>
          <a:bodyPr anchor="b"/>
          <a:lstStyle>
            <a:lvl1pPr>
              <a:defRPr sz="3200">
                <a:solidFill>
                  <a:schemeClr val="bg1"/>
                </a:solidFill>
              </a:defRPr>
            </a:lvl1pPr>
          </a:lstStyle>
          <a:p>
            <a:r>
              <a:rPr lang="en-US" dirty="0"/>
              <a:t>Click to edit title style</a:t>
            </a:r>
          </a:p>
        </p:txBody>
      </p:sp>
      <p:cxnSp>
        <p:nvCxnSpPr>
          <p:cNvPr id="11" name="Straight Connector 10">
            <a:extLst>
              <a:ext uri="{FF2B5EF4-FFF2-40B4-BE49-F238E27FC236}">
                <a16:creationId xmlns:a16="http://schemas.microsoft.com/office/drawing/2014/main" id="{61BE6760-D43D-DE7F-E777-57DFE552314D}"/>
              </a:ext>
            </a:extLst>
          </p:cNvPr>
          <p:cNvCxnSpPr>
            <a:cxnSpLocks/>
          </p:cNvCxnSpPr>
          <p:nvPr userDrawn="1"/>
        </p:nvCxnSpPr>
        <p:spPr>
          <a:xfrm flipV="1">
            <a:off x="7254340" y="1868271"/>
            <a:ext cx="4099460" cy="2982"/>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6B53FB-915C-E92B-8330-F11889DAA262}"/>
              </a:ext>
            </a:extLst>
          </p:cNvPr>
          <p:cNvPicPr>
            <a:picLocks noChangeAspect="1"/>
          </p:cNvPicPr>
          <p:nvPr userDrawn="1"/>
        </p:nvPicPr>
        <p:blipFill rotWithShape="1">
          <a:blip r:embed="rId2">
            <a:alphaModFix amt="38000"/>
          </a:blip>
          <a:srcRect l="-144" r="40633"/>
          <a:stretch/>
        </p:blipFill>
        <p:spPr>
          <a:xfrm>
            <a:off x="9155430" y="5254030"/>
            <a:ext cx="3036570" cy="1065805"/>
          </a:xfrm>
          <a:prstGeom prst="rect">
            <a:avLst/>
          </a:prstGeom>
        </p:spPr>
      </p:pic>
    </p:spTree>
    <p:extLst>
      <p:ext uri="{BB962C8B-B14F-4D97-AF65-F5344CB8AC3E}">
        <p14:creationId xmlns:p14="http://schemas.microsoft.com/office/powerpoint/2010/main" val="95842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89FC0-5D5A-3651-138D-C26B422DE045}"/>
              </a:ext>
            </a:extLst>
          </p:cNvPr>
          <p:cNvSpPr/>
          <p:nvPr userDrawn="1"/>
        </p:nvSpPr>
        <p:spPr>
          <a:xfrm rot="10800000">
            <a:off x="-6066" y="0"/>
            <a:ext cx="12296678" cy="6858000"/>
          </a:xfrm>
          <a:prstGeom prst="rect">
            <a:avLst/>
          </a:prstGeom>
          <a:gradFill flip="none" rotWithShape="1">
            <a:gsLst>
              <a:gs pos="30000">
                <a:srgbClr val="0966AF">
                  <a:alpha val="84244"/>
                </a:srgbClr>
              </a:gs>
              <a:gs pos="92000">
                <a:schemeClr val="bg1"/>
              </a:gs>
              <a:gs pos="73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Date Placeholder 1">
            <a:extLst>
              <a:ext uri="{FF2B5EF4-FFF2-40B4-BE49-F238E27FC236}">
                <a16:creationId xmlns:a16="http://schemas.microsoft.com/office/drawing/2014/main" id="{309BACE2-825C-4E86-B2A8-68309F29E454}"/>
              </a:ext>
            </a:extLst>
          </p:cNvPr>
          <p:cNvSpPr>
            <a:spLocks noGrp="1"/>
          </p:cNvSpPr>
          <p:nvPr>
            <p:ph type="dt" sz="half" idx="10"/>
          </p:nvPr>
        </p:nvSpPr>
        <p:spPr/>
        <p:txBody>
          <a:bodyPr/>
          <a:lstStyle>
            <a:lvl1pPr>
              <a:defRPr>
                <a:solidFill>
                  <a:schemeClr val="bg1"/>
                </a:solidFill>
              </a:defRPr>
            </a:lvl1pPr>
          </a:lstStyle>
          <a:p>
            <a:fld id="{9E64783D-5B4A-F741-83C6-344A72C7AC47}" type="datetime1">
              <a:rPr lang="en-US" smtClean="0"/>
              <a:t>1/22/24</a:t>
            </a:fld>
            <a:endParaRPr lang="en-US" dirty="0"/>
          </a:p>
        </p:txBody>
      </p:sp>
      <p:sp>
        <p:nvSpPr>
          <p:cNvPr id="3" name="Footer Placeholder 2">
            <a:extLst>
              <a:ext uri="{FF2B5EF4-FFF2-40B4-BE49-F238E27FC236}">
                <a16:creationId xmlns:a16="http://schemas.microsoft.com/office/drawing/2014/main" id="{D1C94922-6C02-2FF5-F2F6-9368B11A013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B913925-BA6C-82AE-CFF6-B86C83EF8425}"/>
              </a:ext>
            </a:extLst>
          </p:cNvPr>
          <p:cNvSpPr>
            <a:spLocks noGrp="1"/>
          </p:cNvSpPr>
          <p:nvPr>
            <p:ph type="sldNum" sz="quarter" idx="12"/>
          </p:nvPr>
        </p:nvSpPr>
        <p:spPr/>
        <p:txBody>
          <a:bodyPr/>
          <a:lstStyle>
            <a:lvl1pPr>
              <a:defRPr>
                <a:solidFill>
                  <a:schemeClr val="bg1"/>
                </a:solidFill>
              </a:defRPr>
            </a:lvl1pPr>
          </a:lstStyle>
          <a:p>
            <a:fld id="{71B073CA-E1DB-6646-8627-B9A066EC1A46}" type="slidenum">
              <a:rPr lang="en-US" smtClean="0"/>
              <a:pPr/>
              <a:t>‹#›</a:t>
            </a:fld>
            <a:endParaRPr lang="en-US" dirty="0"/>
          </a:p>
        </p:txBody>
      </p:sp>
      <p:sp>
        <p:nvSpPr>
          <p:cNvPr id="7" name="Title 1">
            <a:extLst>
              <a:ext uri="{FF2B5EF4-FFF2-40B4-BE49-F238E27FC236}">
                <a16:creationId xmlns:a16="http://schemas.microsoft.com/office/drawing/2014/main" id="{2E17C329-285A-512B-B1FE-9DD10EC3D637}"/>
              </a:ext>
            </a:extLst>
          </p:cNvPr>
          <p:cNvSpPr>
            <a:spLocks noGrp="1"/>
          </p:cNvSpPr>
          <p:nvPr>
            <p:ph type="title" hasCustomPrompt="1"/>
          </p:nvPr>
        </p:nvSpPr>
        <p:spPr>
          <a:xfrm>
            <a:off x="884473" y="3652870"/>
            <a:ext cx="10515600" cy="607890"/>
          </a:xfrm>
        </p:spPr>
        <p:txBody>
          <a:bodyPr/>
          <a:lstStyle>
            <a:lvl1pPr algn="ctr">
              <a:defRPr>
                <a:solidFill>
                  <a:schemeClr val="bg1"/>
                </a:solidFill>
              </a:defRPr>
            </a:lvl1pPr>
          </a:lstStyle>
          <a:p>
            <a:r>
              <a:rPr lang="en-US" dirty="0"/>
              <a:t>Click to edit title style</a:t>
            </a:r>
          </a:p>
        </p:txBody>
      </p:sp>
      <p:pic>
        <p:nvPicPr>
          <p:cNvPr id="5" name="Picture 4" descr="A logo with a sun and waves&#10;&#10;Description automatically generated">
            <a:extLst>
              <a:ext uri="{FF2B5EF4-FFF2-40B4-BE49-F238E27FC236}">
                <a16:creationId xmlns:a16="http://schemas.microsoft.com/office/drawing/2014/main" id="{8EFA0F9A-E681-975C-8095-D69833ABAC92}"/>
              </a:ext>
            </a:extLst>
          </p:cNvPr>
          <p:cNvPicPr>
            <a:picLocks noChangeAspect="1"/>
          </p:cNvPicPr>
          <p:nvPr userDrawn="1"/>
        </p:nvPicPr>
        <p:blipFill>
          <a:blip r:embed="rId2"/>
          <a:stretch>
            <a:fillRect/>
          </a:stretch>
        </p:blipFill>
        <p:spPr>
          <a:xfrm>
            <a:off x="3455232" y="464597"/>
            <a:ext cx="4947678" cy="2827244"/>
          </a:xfrm>
          <a:prstGeom prst="rect">
            <a:avLst/>
          </a:prstGeom>
        </p:spPr>
      </p:pic>
    </p:spTree>
    <p:extLst>
      <p:ext uri="{BB962C8B-B14F-4D97-AF65-F5344CB8AC3E}">
        <p14:creationId xmlns:p14="http://schemas.microsoft.com/office/powerpoint/2010/main" val="19068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97D370-1644-EA20-36B0-0F576613D1DE}"/>
              </a:ext>
            </a:extLst>
          </p:cNvPr>
          <p:cNvSpPr/>
          <p:nvPr userDrawn="1"/>
        </p:nvSpPr>
        <p:spPr>
          <a:xfrm>
            <a:off x="-6066" y="-1"/>
            <a:ext cx="12198066" cy="3106271"/>
          </a:xfrm>
          <a:prstGeom prst="rect">
            <a:avLst/>
          </a:prstGeom>
          <a:gradFill flip="none" rotWithShape="1">
            <a:gsLst>
              <a:gs pos="33000">
                <a:srgbClr val="0966AF">
                  <a:alpha val="84244"/>
                </a:srgbClr>
              </a:gs>
              <a:gs pos="84000">
                <a:schemeClr val="bg1"/>
              </a:gs>
              <a:gs pos="56000">
                <a:srgbClr val="97D8E9">
                  <a:alpha val="42409"/>
                </a:srgbClr>
              </a:gs>
              <a:gs pos="8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14458D5F-E17A-719B-FD1E-2D4E10B2E492}"/>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D47CC692-A0C9-EB4B-8A51-124CEDACFF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442E0C2-7856-2959-8B03-40C27CA5943E}"/>
              </a:ext>
            </a:extLst>
          </p:cNvPr>
          <p:cNvSpPr>
            <a:spLocks noGrp="1"/>
          </p:cNvSpPr>
          <p:nvPr>
            <p:ph type="dt" sz="half" idx="10"/>
          </p:nvPr>
        </p:nvSpPr>
        <p:spPr/>
        <p:txBody>
          <a:bodyPr/>
          <a:lstStyle/>
          <a:p>
            <a:fld id="{714D6B88-87BA-2641-8BAF-C8FCD863772D}" type="datetime1">
              <a:rPr lang="en-US" smtClean="0"/>
              <a:t>1/22/24</a:t>
            </a:fld>
            <a:endParaRPr lang="en-US"/>
          </a:p>
        </p:txBody>
      </p:sp>
      <p:sp>
        <p:nvSpPr>
          <p:cNvPr id="6" name="Footer Placeholder 5">
            <a:extLst>
              <a:ext uri="{FF2B5EF4-FFF2-40B4-BE49-F238E27FC236}">
                <a16:creationId xmlns:a16="http://schemas.microsoft.com/office/drawing/2014/main" id="{1F88FC86-C04E-47A8-1A10-DB6B90BC9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C8479-224A-930F-4886-0851C9BB6C84}"/>
              </a:ext>
            </a:extLst>
          </p:cNvPr>
          <p:cNvSpPr>
            <a:spLocks noGrp="1"/>
          </p:cNvSpPr>
          <p:nvPr>
            <p:ph type="sldNum" sz="quarter" idx="12"/>
          </p:nvPr>
        </p:nvSpPr>
        <p:spPr/>
        <p:txBody>
          <a:bodyPr/>
          <a:lstStyle/>
          <a:p>
            <a:fld id="{71B073CA-E1DB-6646-8627-B9A066EC1A46}" type="slidenum">
              <a:rPr lang="en-US" smtClean="0"/>
              <a:t>‹#›</a:t>
            </a:fld>
            <a:endParaRPr lang="en-US"/>
          </a:p>
        </p:txBody>
      </p:sp>
      <p:cxnSp>
        <p:nvCxnSpPr>
          <p:cNvPr id="10" name="Straight Connector 9">
            <a:extLst>
              <a:ext uri="{FF2B5EF4-FFF2-40B4-BE49-F238E27FC236}">
                <a16:creationId xmlns:a16="http://schemas.microsoft.com/office/drawing/2014/main" id="{B5E63AF7-0B64-23FF-EF8D-8905A327FFCA}"/>
              </a:ext>
            </a:extLst>
          </p:cNvPr>
          <p:cNvCxnSpPr>
            <a:cxnSpLocks/>
          </p:cNvCxnSpPr>
          <p:nvPr userDrawn="1"/>
        </p:nvCxnSpPr>
        <p:spPr>
          <a:xfrm>
            <a:off x="846994" y="1288927"/>
            <a:ext cx="10506806" cy="0"/>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81BF62DD-D18D-625A-62BB-E5807DE77EFF}"/>
              </a:ext>
            </a:extLst>
          </p:cNvPr>
          <p:cNvSpPr>
            <a:spLocks noGrp="1"/>
          </p:cNvSpPr>
          <p:nvPr>
            <p:ph type="pic" idx="14"/>
          </p:nvPr>
        </p:nvSpPr>
        <p:spPr>
          <a:xfrm>
            <a:off x="6560718" y="1817738"/>
            <a:ext cx="5631282"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6A6E7DA9-3501-A5D8-8B2B-3A144215A705}"/>
              </a:ext>
            </a:extLst>
          </p:cNvPr>
          <p:cNvPicPr>
            <a:picLocks noChangeAspect="1"/>
          </p:cNvPicPr>
          <p:nvPr userDrawn="1"/>
        </p:nvPicPr>
        <p:blipFill rotWithShape="1">
          <a:blip r:embed="rId2"/>
          <a:srcRect l="3303" r="32792"/>
          <a:stretch/>
        </p:blipFill>
        <p:spPr>
          <a:xfrm>
            <a:off x="8931166" y="223122"/>
            <a:ext cx="3260834" cy="1065805"/>
          </a:xfrm>
          <a:prstGeom prst="rect">
            <a:avLst/>
          </a:prstGeom>
        </p:spPr>
      </p:pic>
    </p:spTree>
    <p:extLst>
      <p:ext uri="{BB962C8B-B14F-4D97-AF65-F5344CB8AC3E}">
        <p14:creationId xmlns:p14="http://schemas.microsoft.com/office/powerpoint/2010/main" val="198138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A64277-E16C-7F5C-34ED-CECE4FF4F175}"/>
              </a:ext>
            </a:extLst>
          </p:cNvPr>
          <p:cNvSpPr/>
          <p:nvPr userDrawn="1"/>
        </p:nvSpPr>
        <p:spPr>
          <a:xfrm>
            <a:off x="0" y="0"/>
            <a:ext cx="12191999" cy="6858000"/>
          </a:xfrm>
          <a:prstGeom prst="rect">
            <a:avLst/>
          </a:prstGeom>
          <a:gradFill flip="none" rotWithShape="1">
            <a:gsLst>
              <a:gs pos="30000">
                <a:srgbClr val="0966AF">
                  <a:alpha val="84244"/>
                </a:srgbClr>
              </a:gs>
              <a:gs pos="94000">
                <a:schemeClr val="bg1"/>
              </a:gs>
              <a:gs pos="85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1CC1671-4521-2A7A-F5FC-FD897B45E990}"/>
              </a:ext>
            </a:extLst>
          </p:cNvPr>
          <p:cNvSpPr>
            <a:spLocks noGrp="1"/>
          </p:cNvSpPr>
          <p:nvPr>
            <p:ph type="title" hasCustomPrompt="1"/>
          </p:nvPr>
        </p:nvSpPr>
        <p:spPr>
          <a:xfrm>
            <a:off x="838200" y="795401"/>
            <a:ext cx="10515600" cy="658080"/>
          </a:xfrm>
        </p:spPr>
        <p:txBody>
          <a:bodyPr/>
          <a:lstStyle>
            <a:lvl1pPr>
              <a:defRPr>
                <a:solidFill>
                  <a:schemeClr val="bg1"/>
                </a:solidFill>
              </a:defRPr>
            </a:lvl1pPr>
          </a:lstStyle>
          <a:p>
            <a:r>
              <a:rPr lang="en-US" dirty="0"/>
              <a:t>Click to edit title style</a:t>
            </a:r>
          </a:p>
        </p:txBody>
      </p:sp>
      <p:sp>
        <p:nvSpPr>
          <p:cNvPr id="3" name="Text Placeholder 2">
            <a:extLst>
              <a:ext uri="{FF2B5EF4-FFF2-40B4-BE49-F238E27FC236}">
                <a16:creationId xmlns:a16="http://schemas.microsoft.com/office/drawing/2014/main" id="{9683D858-2704-F7F1-3F5C-94D8405F459F}"/>
              </a:ext>
            </a:extLst>
          </p:cNvPr>
          <p:cNvSpPr>
            <a:spLocks noGrp="1"/>
          </p:cNvSpPr>
          <p:nvPr>
            <p:ph type="body" idx="1"/>
          </p:nvPr>
        </p:nvSpPr>
        <p:spPr>
          <a:xfrm>
            <a:off x="839788" y="1681163"/>
            <a:ext cx="5157787" cy="567714"/>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8DB4A6B1-A111-F4DB-5556-205C1C13B113}"/>
              </a:ext>
            </a:extLst>
          </p:cNvPr>
          <p:cNvSpPr>
            <a:spLocks noGrp="1"/>
          </p:cNvSpPr>
          <p:nvPr>
            <p:ph type="body" sz="quarter" idx="3"/>
          </p:nvPr>
        </p:nvSpPr>
        <p:spPr>
          <a:xfrm>
            <a:off x="6172200" y="1681163"/>
            <a:ext cx="5183188" cy="56770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E695451-D7AA-2A3F-767A-8C8BBC61EFFC}"/>
              </a:ext>
            </a:extLst>
          </p:cNvPr>
          <p:cNvSpPr>
            <a:spLocks noGrp="1"/>
          </p:cNvSpPr>
          <p:nvPr>
            <p:ph sz="quarter" idx="4"/>
          </p:nvPr>
        </p:nvSpPr>
        <p:spPr>
          <a:xfrm>
            <a:off x="6172200" y="2353235"/>
            <a:ext cx="5183188" cy="38364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5036ECF7-2998-AFC9-588E-E353BAF03877}"/>
              </a:ext>
            </a:extLst>
          </p:cNvPr>
          <p:cNvCxnSpPr>
            <a:cxnSpLocks/>
          </p:cNvCxnSpPr>
          <p:nvPr userDrawn="1"/>
        </p:nvCxnSpPr>
        <p:spPr>
          <a:xfrm>
            <a:off x="846994" y="1463738"/>
            <a:ext cx="10506806" cy="0"/>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08B7A6C3-F378-0F47-C911-FF0AA28993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D8940D-990F-8592-37FE-66BC76EEC3BF}"/>
              </a:ext>
            </a:extLst>
          </p:cNvPr>
          <p:cNvSpPr>
            <a:spLocks noGrp="1"/>
          </p:cNvSpPr>
          <p:nvPr>
            <p:ph type="sldNum" sz="quarter" idx="12"/>
          </p:nvPr>
        </p:nvSpPr>
        <p:spPr/>
        <p:txBody>
          <a:bodyPr/>
          <a:lstStyle/>
          <a:p>
            <a:fld id="{71B073CA-E1DB-6646-8627-B9A066EC1A46}" type="slidenum">
              <a:rPr lang="en-US" smtClean="0"/>
              <a:t>‹#›</a:t>
            </a:fld>
            <a:endParaRPr lang="en-US"/>
          </a:p>
        </p:txBody>
      </p:sp>
      <p:sp>
        <p:nvSpPr>
          <p:cNvPr id="4" name="Content Placeholder 3">
            <a:extLst>
              <a:ext uri="{FF2B5EF4-FFF2-40B4-BE49-F238E27FC236}">
                <a16:creationId xmlns:a16="http://schemas.microsoft.com/office/drawing/2014/main" id="{10ED73DB-8D22-3C96-C74C-1674E5E08D54}"/>
              </a:ext>
            </a:extLst>
          </p:cNvPr>
          <p:cNvSpPr>
            <a:spLocks noGrp="1"/>
          </p:cNvSpPr>
          <p:nvPr>
            <p:ph sz="half" idx="2"/>
          </p:nvPr>
        </p:nvSpPr>
        <p:spPr>
          <a:xfrm>
            <a:off x="839788" y="2353235"/>
            <a:ext cx="5157787" cy="38364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901579A-BCC3-617F-0619-C44E9462AC6E}"/>
              </a:ext>
            </a:extLst>
          </p:cNvPr>
          <p:cNvSpPr>
            <a:spLocks noGrp="1"/>
          </p:cNvSpPr>
          <p:nvPr>
            <p:ph type="dt" sz="half" idx="10"/>
          </p:nvPr>
        </p:nvSpPr>
        <p:spPr/>
        <p:txBody>
          <a:bodyPr/>
          <a:lstStyle/>
          <a:p>
            <a:fld id="{C01406B1-6AC8-C547-97A4-7242AEDA87E2}" type="datetime1">
              <a:rPr lang="en-US" smtClean="0"/>
              <a:t>1/22/24</a:t>
            </a:fld>
            <a:endParaRPr lang="en-US"/>
          </a:p>
        </p:txBody>
      </p:sp>
      <p:pic>
        <p:nvPicPr>
          <p:cNvPr id="14" name="Picture 13">
            <a:extLst>
              <a:ext uri="{FF2B5EF4-FFF2-40B4-BE49-F238E27FC236}">
                <a16:creationId xmlns:a16="http://schemas.microsoft.com/office/drawing/2014/main" id="{54D86E75-C816-0D3B-23E7-D81AAD2BE857}"/>
              </a:ext>
            </a:extLst>
          </p:cNvPr>
          <p:cNvPicPr>
            <a:picLocks noChangeAspect="1"/>
          </p:cNvPicPr>
          <p:nvPr userDrawn="1"/>
        </p:nvPicPr>
        <p:blipFill rotWithShape="1">
          <a:blip r:embed="rId2"/>
          <a:srcRect l="20245" r="-3357"/>
          <a:stretch/>
        </p:blipFill>
        <p:spPr>
          <a:xfrm>
            <a:off x="0" y="5228031"/>
            <a:ext cx="4240924" cy="1065805"/>
          </a:xfrm>
          <a:prstGeom prst="rect">
            <a:avLst/>
          </a:prstGeom>
        </p:spPr>
      </p:pic>
    </p:spTree>
    <p:extLst>
      <p:ext uri="{BB962C8B-B14F-4D97-AF65-F5344CB8AC3E}">
        <p14:creationId xmlns:p14="http://schemas.microsoft.com/office/powerpoint/2010/main" val="186150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0C6138-4F1C-B547-FF9F-43C23101FD89}"/>
              </a:ext>
            </a:extLst>
          </p:cNvPr>
          <p:cNvSpPr/>
          <p:nvPr userDrawn="1"/>
        </p:nvSpPr>
        <p:spPr>
          <a:xfrm>
            <a:off x="-6066" y="0"/>
            <a:ext cx="12323572" cy="6858000"/>
          </a:xfrm>
          <a:prstGeom prst="rect">
            <a:avLst/>
          </a:prstGeom>
          <a:gradFill flip="none" rotWithShape="1">
            <a:gsLst>
              <a:gs pos="30000">
                <a:srgbClr val="0966AF">
                  <a:alpha val="84244"/>
                </a:srgbClr>
              </a:gs>
              <a:gs pos="92000">
                <a:schemeClr val="bg1"/>
              </a:gs>
              <a:gs pos="73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1BAFF06F-2190-A605-D21D-F371A0D5DB4A}"/>
              </a:ext>
            </a:extLst>
          </p:cNvPr>
          <p:cNvSpPr>
            <a:spLocks noGrp="1"/>
          </p:cNvSpPr>
          <p:nvPr>
            <p:ph type="ctrTitle" hasCustomPrompt="1"/>
          </p:nvPr>
        </p:nvSpPr>
        <p:spPr>
          <a:xfrm>
            <a:off x="823913" y="997981"/>
            <a:ext cx="6666099" cy="2387600"/>
          </a:xfrm>
        </p:spPr>
        <p:txBody>
          <a:bodyPr anchor="b">
            <a:noAutofit/>
          </a:bodyPr>
          <a:lstStyle>
            <a:lvl1pPr algn="l">
              <a:defRPr sz="6000" b="1" i="0">
                <a:solidFill>
                  <a:schemeClr val="bg1"/>
                </a:solidFill>
                <a:latin typeface="Helvetica" pitchFamily="2" charset="0"/>
              </a:defRPr>
            </a:lvl1pPr>
          </a:lstStyle>
          <a:p>
            <a:r>
              <a:rPr lang="en-US" dirty="0"/>
              <a:t>Click to edit title style</a:t>
            </a:r>
          </a:p>
        </p:txBody>
      </p:sp>
      <p:sp>
        <p:nvSpPr>
          <p:cNvPr id="4" name="Date Placeholder 3">
            <a:extLst>
              <a:ext uri="{FF2B5EF4-FFF2-40B4-BE49-F238E27FC236}">
                <a16:creationId xmlns:a16="http://schemas.microsoft.com/office/drawing/2014/main" id="{082C7A02-17FB-4744-C320-2BD4F2607389}"/>
              </a:ext>
            </a:extLst>
          </p:cNvPr>
          <p:cNvSpPr>
            <a:spLocks noGrp="1"/>
          </p:cNvSpPr>
          <p:nvPr>
            <p:ph type="dt" sz="half" idx="10"/>
          </p:nvPr>
        </p:nvSpPr>
        <p:spPr>
          <a:xfrm>
            <a:off x="838200" y="6348535"/>
            <a:ext cx="2743200" cy="365125"/>
          </a:xfrm>
        </p:spPr>
        <p:txBody>
          <a:bodyPr/>
          <a:lstStyle/>
          <a:p>
            <a:fld id="{995F338A-136C-B34F-ACDB-415D35B73F89}" type="datetime1">
              <a:rPr lang="en-US" smtClean="0"/>
              <a:t>1/22/24</a:t>
            </a:fld>
            <a:endParaRPr lang="en-US"/>
          </a:p>
        </p:txBody>
      </p:sp>
      <p:sp>
        <p:nvSpPr>
          <p:cNvPr id="5" name="Footer Placeholder 4">
            <a:extLst>
              <a:ext uri="{FF2B5EF4-FFF2-40B4-BE49-F238E27FC236}">
                <a16:creationId xmlns:a16="http://schemas.microsoft.com/office/drawing/2014/main" id="{7A84D2E7-A35F-8C89-C36E-EB7C80EBC68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571D46A-C403-A7D8-869D-A80A30B9AC12}"/>
              </a:ext>
            </a:extLst>
          </p:cNvPr>
          <p:cNvSpPr>
            <a:spLocks noGrp="1"/>
          </p:cNvSpPr>
          <p:nvPr>
            <p:ph type="sldNum" sz="quarter" idx="12"/>
          </p:nvPr>
        </p:nvSpPr>
        <p:spPr/>
        <p:txBody>
          <a:bodyPr/>
          <a:lstStyle/>
          <a:p>
            <a:fld id="{71B073CA-E1DB-6646-8627-B9A066EC1A46}" type="slidenum">
              <a:rPr lang="en-US" smtClean="0"/>
              <a:t>‹#›</a:t>
            </a:fld>
            <a:endParaRPr lang="en-US"/>
          </a:p>
        </p:txBody>
      </p:sp>
      <p:pic>
        <p:nvPicPr>
          <p:cNvPr id="10" name="Picture 9" descr="A logo with a sun and waves&#10;&#10;Description automatically generated">
            <a:extLst>
              <a:ext uri="{FF2B5EF4-FFF2-40B4-BE49-F238E27FC236}">
                <a16:creationId xmlns:a16="http://schemas.microsoft.com/office/drawing/2014/main" id="{37834BAB-8B32-86AD-EA59-DF54324ADE35}"/>
              </a:ext>
            </a:extLst>
          </p:cNvPr>
          <p:cNvPicPr>
            <a:picLocks noChangeAspect="1"/>
          </p:cNvPicPr>
          <p:nvPr userDrawn="1"/>
        </p:nvPicPr>
        <p:blipFill>
          <a:blip r:embed="rId2"/>
          <a:stretch>
            <a:fillRect/>
          </a:stretch>
        </p:blipFill>
        <p:spPr>
          <a:xfrm>
            <a:off x="8319991" y="4292553"/>
            <a:ext cx="3328577" cy="1902044"/>
          </a:xfrm>
          <a:prstGeom prst="rect">
            <a:avLst/>
          </a:prstGeom>
        </p:spPr>
      </p:pic>
      <p:cxnSp>
        <p:nvCxnSpPr>
          <p:cNvPr id="9" name="Straight Connector 8">
            <a:extLst>
              <a:ext uri="{FF2B5EF4-FFF2-40B4-BE49-F238E27FC236}">
                <a16:creationId xmlns:a16="http://schemas.microsoft.com/office/drawing/2014/main" id="{ECE1F118-421A-CA40-513E-DF516D9EA5B1}"/>
              </a:ext>
            </a:extLst>
          </p:cNvPr>
          <p:cNvCxnSpPr>
            <a:cxnSpLocks/>
          </p:cNvCxnSpPr>
          <p:nvPr userDrawn="1"/>
        </p:nvCxnSpPr>
        <p:spPr>
          <a:xfrm>
            <a:off x="838200" y="3372134"/>
            <a:ext cx="6651812" cy="0"/>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E974C75-2A2B-16BD-1E96-4834378B8800}"/>
              </a:ext>
            </a:extLst>
          </p:cNvPr>
          <p:cNvSpPr>
            <a:spLocks noGrp="1"/>
          </p:cNvSpPr>
          <p:nvPr>
            <p:ph type="subTitle" idx="1"/>
          </p:nvPr>
        </p:nvSpPr>
        <p:spPr>
          <a:xfrm>
            <a:off x="823913" y="3477656"/>
            <a:ext cx="6666099" cy="1655762"/>
          </a:xfrm>
        </p:spPr>
        <p:txBody>
          <a:bodyPr/>
          <a:lstStyle>
            <a:lvl1pPr marL="0" indent="0" algn="l">
              <a:buNone/>
              <a:defRPr sz="2400">
                <a:solidFill>
                  <a:srgbClr val="0966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white logo with a sun and waves&#10;&#10;Description automatically generated">
            <a:extLst>
              <a:ext uri="{FF2B5EF4-FFF2-40B4-BE49-F238E27FC236}">
                <a16:creationId xmlns:a16="http://schemas.microsoft.com/office/drawing/2014/main" id="{F43393FC-CC56-9761-6D42-027B3AE6AB9D}"/>
              </a:ext>
            </a:extLst>
          </p:cNvPr>
          <p:cNvPicPr>
            <a:picLocks noChangeAspect="1"/>
          </p:cNvPicPr>
          <p:nvPr userDrawn="1"/>
        </p:nvPicPr>
        <p:blipFill rotWithShape="1">
          <a:blip r:embed="rId3">
            <a:alphaModFix amt="41000"/>
          </a:blip>
          <a:srcRect l="27241" t="-1197" r="867" b="-1625"/>
          <a:stretch/>
        </p:blipFill>
        <p:spPr>
          <a:xfrm>
            <a:off x="-6066" y="4670704"/>
            <a:ext cx="4023361" cy="1685646"/>
          </a:xfrm>
          <a:prstGeom prst="rect">
            <a:avLst/>
          </a:prstGeom>
        </p:spPr>
      </p:pic>
    </p:spTree>
    <p:extLst>
      <p:ext uri="{BB962C8B-B14F-4D97-AF65-F5344CB8AC3E}">
        <p14:creationId xmlns:p14="http://schemas.microsoft.com/office/powerpoint/2010/main" val="9817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9" name="Round Single Corner Rectangle 8">
            <a:extLst>
              <a:ext uri="{FF2B5EF4-FFF2-40B4-BE49-F238E27FC236}">
                <a16:creationId xmlns:a16="http://schemas.microsoft.com/office/drawing/2014/main" id="{BB41F3DA-E501-B197-46F1-5B070E24627F}"/>
              </a:ext>
            </a:extLst>
          </p:cNvPr>
          <p:cNvSpPr/>
          <p:nvPr userDrawn="1"/>
        </p:nvSpPr>
        <p:spPr>
          <a:xfrm>
            <a:off x="0" y="471488"/>
            <a:ext cx="5029200" cy="6386511"/>
          </a:xfrm>
          <a:prstGeom prst="round1Rect">
            <a:avLst/>
          </a:prstGeom>
          <a:gradFill flip="none" rotWithShape="1">
            <a:gsLst>
              <a:gs pos="62000">
                <a:srgbClr val="0966AF">
                  <a:alpha val="84244"/>
                </a:srgbClr>
              </a:gs>
              <a:gs pos="92000">
                <a:srgbClr val="97D8E9">
                  <a:alpha val="42409"/>
                </a:srgbClr>
              </a:gs>
              <a:gs pos="22000">
                <a:srgbClr val="204C90">
                  <a:lumMod val="100000"/>
                </a:srgb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9DFEA6EC-AB82-F49D-DD8F-E94A8EF39FB1}"/>
              </a:ext>
            </a:extLst>
          </p:cNvPr>
          <p:cNvSpPr>
            <a:spLocks noGrp="1"/>
          </p:cNvSpPr>
          <p:nvPr>
            <p:ph type="dt" sz="half" idx="10"/>
          </p:nvPr>
        </p:nvSpPr>
        <p:spPr>
          <a:xfrm>
            <a:off x="572294" y="6361236"/>
            <a:ext cx="2743200" cy="365125"/>
          </a:xfrm>
        </p:spPr>
        <p:txBody>
          <a:bodyPr/>
          <a:lstStyle>
            <a:lvl1pPr>
              <a:defRPr>
                <a:solidFill>
                  <a:schemeClr val="bg1"/>
                </a:solidFill>
              </a:defRPr>
            </a:lvl1pPr>
          </a:lstStyle>
          <a:p>
            <a:fld id="{6305AC6C-7EC7-5145-80FE-2B1CBC0907CB}" type="datetime1">
              <a:rPr lang="en-US" smtClean="0"/>
              <a:pPr/>
              <a:t>1/22/24</a:t>
            </a:fld>
            <a:endParaRPr lang="en-US" dirty="0"/>
          </a:p>
        </p:txBody>
      </p:sp>
      <p:sp>
        <p:nvSpPr>
          <p:cNvPr id="6" name="Footer Placeholder 5">
            <a:extLst>
              <a:ext uri="{FF2B5EF4-FFF2-40B4-BE49-F238E27FC236}">
                <a16:creationId xmlns:a16="http://schemas.microsoft.com/office/drawing/2014/main" id="{0D426DA5-4D83-5C29-07E5-963464AAC5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54DE5-D21F-D3A3-87F9-06308CF8D164}"/>
              </a:ext>
            </a:extLst>
          </p:cNvPr>
          <p:cNvSpPr>
            <a:spLocks noGrp="1"/>
          </p:cNvSpPr>
          <p:nvPr>
            <p:ph type="sldNum" sz="quarter" idx="12"/>
          </p:nvPr>
        </p:nvSpPr>
        <p:spPr/>
        <p:txBody>
          <a:bodyPr/>
          <a:lstStyle/>
          <a:p>
            <a:fld id="{71B073CA-E1DB-6646-8627-B9A066EC1A46}" type="slidenum">
              <a:rPr lang="en-US" smtClean="0"/>
              <a:t>‹#›</a:t>
            </a:fld>
            <a:endParaRPr lang="en-US"/>
          </a:p>
        </p:txBody>
      </p:sp>
      <p:sp>
        <p:nvSpPr>
          <p:cNvPr id="10" name="Title 1">
            <a:extLst>
              <a:ext uri="{FF2B5EF4-FFF2-40B4-BE49-F238E27FC236}">
                <a16:creationId xmlns:a16="http://schemas.microsoft.com/office/drawing/2014/main" id="{8F9FB64F-F795-FFC4-DBCC-6DF3771DBA5C}"/>
              </a:ext>
            </a:extLst>
          </p:cNvPr>
          <p:cNvSpPr>
            <a:spLocks noGrp="1"/>
          </p:cNvSpPr>
          <p:nvPr>
            <p:ph type="title" hasCustomPrompt="1"/>
          </p:nvPr>
        </p:nvSpPr>
        <p:spPr>
          <a:xfrm>
            <a:off x="487780" y="1045465"/>
            <a:ext cx="4099460" cy="1054252"/>
          </a:xfrm>
        </p:spPr>
        <p:txBody>
          <a:bodyPr anchor="b"/>
          <a:lstStyle>
            <a:lvl1pPr>
              <a:defRPr sz="3200">
                <a:solidFill>
                  <a:schemeClr val="bg1"/>
                </a:solidFill>
              </a:defRPr>
            </a:lvl1pPr>
          </a:lstStyle>
          <a:p>
            <a:r>
              <a:rPr lang="en-US" dirty="0"/>
              <a:t>Click to edit title style</a:t>
            </a:r>
          </a:p>
        </p:txBody>
      </p:sp>
      <p:cxnSp>
        <p:nvCxnSpPr>
          <p:cNvPr id="11" name="Straight Connector 10">
            <a:extLst>
              <a:ext uri="{FF2B5EF4-FFF2-40B4-BE49-F238E27FC236}">
                <a16:creationId xmlns:a16="http://schemas.microsoft.com/office/drawing/2014/main" id="{61BE6760-D43D-DE7F-E777-57DFE552314D}"/>
              </a:ext>
            </a:extLst>
          </p:cNvPr>
          <p:cNvCxnSpPr>
            <a:cxnSpLocks/>
          </p:cNvCxnSpPr>
          <p:nvPr userDrawn="1"/>
        </p:nvCxnSpPr>
        <p:spPr>
          <a:xfrm flipV="1">
            <a:off x="487780" y="2096734"/>
            <a:ext cx="4099460" cy="2982"/>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CF88AEB-29D0-A15E-1C6A-F928CB5849C0}"/>
              </a:ext>
            </a:extLst>
          </p:cNvPr>
          <p:cNvSpPr>
            <a:spLocks noGrp="1"/>
          </p:cNvSpPr>
          <p:nvPr>
            <p:ph type="body" sz="half" idx="2"/>
          </p:nvPr>
        </p:nvSpPr>
        <p:spPr>
          <a:xfrm>
            <a:off x="487781" y="2298153"/>
            <a:ext cx="4099460" cy="399932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Content Placeholder 5">
            <a:extLst>
              <a:ext uri="{FF2B5EF4-FFF2-40B4-BE49-F238E27FC236}">
                <a16:creationId xmlns:a16="http://schemas.microsoft.com/office/drawing/2014/main" id="{8D83B433-67C0-53B8-5C1B-93016499443A}"/>
              </a:ext>
            </a:extLst>
          </p:cNvPr>
          <p:cNvSpPr>
            <a:spLocks noGrp="1"/>
          </p:cNvSpPr>
          <p:nvPr>
            <p:ph sz="quarter" idx="4"/>
          </p:nvPr>
        </p:nvSpPr>
        <p:spPr>
          <a:xfrm>
            <a:off x="5667311" y="1045465"/>
            <a:ext cx="5821300" cy="4937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891EE74E-40A2-AFBF-ECBC-77B7197D08A6}"/>
              </a:ext>
            </a:extLst>
          </p:cNvPr>
          <p:cNvPicPr>
            <a:picLocks noChangeAspect="1"/>
          </p:cNvPicPr>
          <p:nvPr userDrawn="1"/>
        </p:nvPicPr>
        <p:blipFill rotWithShape="1">
          <a:blip r:embed="rId2"/>
          <a:srcRect l="20245" r="-3357"/>
          <a:stretch/>
        </p:blipFill>
        <p:spPr>
          <a:xfrm>
            <a:off x="0" y="5539554"/>
            <a:ext cx="4240924" cy="1065805"/>
          </a:xfrm>
          <a:prstGeom prst="rect">
            <a:avLst/>
          </a:prstGeom>
        </p:spPr>
      </p:pic>
    </p:spTree>
    <p:extLst>
      <p:ext uri="{BB962C8B-B14F-4D97-AF65-F5344CB8AC3E}">
        <p14:creationId xmlns:p14="http://schemas.microsoft.com/office/powerpoint/2010/main" val="343446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61052A-9689-E985-64EE-94A5B8AD30DA}"/>
              </a:ext>
            </a:extLst>
          </p:cNvPr>
          <p:cNvSpPr/>
          <p:nvPr userDrawn="1"/>
        </p:nvSpPr>
        <p:spPr>
          <a:xfrm>
            <a:off x="3563471" y="14643"/>
            <a:ext cx="8628527" cy="6858000"/>
          </a:xfrm>
          <a:prstGeom prst="rect">
            <a:avLst/>
          </a:prstGeom>
          <a:gradFill flip="none" rotWithShape="1">
            <a:gsLst>
              <a:gs pos="47000">
                <a:srgbClr val="0966AF">
                  <a:alpha val="80000"/>
                </a:srgbClr>
              </a:gs>
              <a:gs pos="100000">
                <a:schemeClr val="bg1"/>
              </a:gs>
              <a:gs pos="85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83AA86F2-565E-900F-58C7-76AC36435A4C}"/>
              </a:ext>
            </a:extLst>
          </p:cNvPr>
          <p:cNvSpPr>
            <a:spLocks noGrp="1"/>
          </p:cNvSpPr>
          <p:nvPr>
            <p:ph type="title" hasCustomPrompt="1"/>
          </p:nvPr>
        </p:nvSpPr>
        <p:spPr>
          <a:xfrm>
            <a:off x="5186528" y="573680"/>
            <a:ext cx="6167272" cy="717235"/>
          </a:xfrm>
        </p:spPr>
        <p:txBody>
          <a:bodyPr anchor="b"/>
          <a:lstStyle>
            <a:lvl1pPr>
              <a:defRPr sz="3200">
                <a:solidFill>
                  <a:schemeClr val="bg1"/>
                </a:solidFill>
              </a:defRPr>
            </a:lvl1pPr>
          </a:lstStyle>
          <a:p>
            <a:r>
              <a:rPr lang="en-US" dirty="0"/>
              <a:t>Click to edit title style</a:t>
            </a:r>
          </a:p>
        </p:txBody>
      </p:sp>
      <p:sp>
        <p:nvSpPr>
          <p:cNvPr id="5" name="Date Placeholder 4">
            <a:extLst>
              <a:ext uri="{FF2B5EF4-FFF2-40B4-BE49-F238E27FC236}">
                <a16:creationId xmlns:a16="http://schemas.microsoft.com/office/drawing/2014/main" id="{31724CF0-5AF9-2E71-0B27-5E15CC392193}"/>
              </a:ext>
            </a:extLst>
          </p:cNvPr>
          <p:cNvSpPr>
            <a:spLocks noGrp="1"/>
          </p:cNvSpPr>
          <p:nvPr>
            <p:ph type="dt" sz="half" idx="10"/>
          </p:nvPr>
        </p:nvSpPr>
        <p:spPr>
          <a:xfrm>
            <a:off x="554038" y="6374666"/>
            <a:ext cx="2743200" cy="365125"/>
          </a:xfrm>
        </p:spPr>
        <p:txBody>
          <a:bodyPr/>
          <a:lstStyle>
            <a:lvl1pPr>
              <a:defRPr>
                <a:solidFill>
                  <a:srgbClr val="1B2E5C"/>
                </a:solidFill>
              </a:defRPr>
            </a:lvl1pPr>
          </a:lstStyle>
          <a:p>
            <a:fld id="{2E248986-3079-8847-BFAC-9AC07298F152}" type="datetime1">
              <a:rPr lang="en-US" smtClean="0"/>
              <a:t>1/22/24</a:t>
            </a:fld>
            <a:endParaRPr lang="en-US" dirty="0"/>
          </a:p>
        </p:txBody>
      </p:sp>
      <p:sp>
        <p:nvSpPr>
          <p:cNvPr id="11" name="Picture Placeholder 2">
            <a:extLst>
              <a:ext uri="{FF2B5EF4-FFF2-40B4-BE49-F238E27FC236}">
                <a16:creationId xmlns:a16="http://schemas.microsoft.com/office/drawing/2014/main" id="{6FDC85BC-2D4A-2455-F522-E903DA5342C6}"/>
              </a:ext>
            </a:extLst>
          </p:cNvPr>
          <p:cNvSpPr>
            <a:spLocks noGrp="1"/>
          </p:cNvSpPr>
          <p:nvPr>
            <p:ph type="pic" idx="13"/>
          </p:nvPr>
        </p:nvSpPr>
        <p:spPr>
          <a:xfrm>
            <a:off x="0" y="618565"/>
            <a:ext cx="4725185" cy="5419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16" name="Straight Connector 15">
            <a:extLst>
              <a:ext uri="{FF2B5EF4-FFF2-40B4-BE49-F238E27FC236}">
                <a16:creationId xmlns:a16="http://schemas.microsoft.com/office/drawing/2014/main" id="{A8B25725-5A83-101D-641C-327811DF072E}"/>
              </a:ext>
            </a:extLst>
          </p:cNvPr>
          <p:cNvCxnSpPr>
            <a:cxnSpLocks/>
          </p:cNvCxnSpPr>
          <p:nvPr userDrawn="1"/>
        </p:nvCxnSpPr>
        <p:spPr>
          <a:xfrm flipV="1">
            <a:off x="5186528" y="1288927"/>
            <a:ext cx="6167272" cy="1988"/>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C57298-D02E-E1C3-4CCF-177C5C9F1263}"/>
              </a:ext>
            </a:extLst>
          </p:cNvPr>
          <p:cNvSpPr>
            <a:spLocks noGrp="1"/>
          </p:cNvSpPr>
          <p:nvPr>
            <p:ph type="body" idx="1"/>
          </p:nvPr>
        </p:nvSpPr>
        <p:spPr>
          <a:xfrm>
            <a:off x="5186528" y="1449305"/>
            <a:ext cx="6167272" cy="567714"/>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9404C075-30E8-7F39-7D0C-B5B5E267E61B}"/>
              </a:ext>
            </a:extLst>
          </p:cNvPr>
          <p:cNvSpPr>
            <a:spLocks noGrp="1"/>
          </p:cNvSpPr>
          <p:nvPr>
            <p:ph sz="half" idx="2"/>
          </p:nvPr>
        </p:nvSpPr>
        <p:spPr>
          <a:xfrm>
            <a:off x="5186528" y="2121377"/>
            <a:ext cx="6167272" cy="38364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7DD9A55-54CE-D7BB-E481-2BEF88EDD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7F1CE-A246-323E-1E68-981F77F1C765}"/>
              </a:ext>
            </a:extLst>
          </p:cNvPr>
          <p:cNvSpPr>
            <a:spLocks noGrp="1"/>
          </p:cNvSpPr>
          <p:nvPr>
            <p:ph type="sldNum" sz="quarter" idx="12"/>
          </p:nvPr>
        </p:nvSpPr>
        <p:spPr>
          <a:xfrm>
            <a:off x="11488611" y="6370992"/>
            <a:ext cx="533400" cy="365125"/>
          </a:xfrm>
        </p:spPr>
        <p:txBody>
          <a:bodyPr/>
          <a:lstStyle/>
          <a:p>
            <a:fld id="{71B073CA-E1DB-6646-8627-B9A066EC1A46}" type="slidenum">
              <a:rPr lang="en-US" smtClean="0"/>
              <a:t>‹#›</a:t>
            </a:fld>
            <a:endParaRPr lang="en-US"/>
          </a:p>
        </p:txBody>
      </p:sp>
      <p:pic>
        <p:nvPicPr>
          <p:cNvPr id="4" name="Picture 3" descr="A white logo with a sun and waves&#10;&#10;Description automatically generated">
            <a:extLst>
              <a:ext uri="{FF2B5EF4-FFF2-40B4-BE49-F238E27FC236}">
                <a16:creationId xmlns:a16="http://schemas.microsoft.com/office/drawing/2014/main" id="{45BD9723-5496-D344-038D-BEEEC122A67C}"/>
              </a:ext>
            </a:extLst>
          </p:cNvPr>
          <p:cNvPicPr>
            <a:picLocks noChangeAspect="1"/>
          </p:cNvPicPr>
          <p:nvPr userDrawn="1"/>
        </p:nvPicPr>
        <p:blipFill rotWithShape="1">
          <a:blip r:embed="rId2">
            <a:alphaModFix amt="41000"/>
          </a:blip>
          <a:srcRect l="-706" t="-1197" r="19530" b="-1625"/>
          <a:stretch/>
        </p:blipFill>
        <p:spPr>
          <a:xfrm>
            <a:off x="7649026" y="4893906"/>
            <a:ext cx="4542972" cy="1685646"/>
          </a:xfrm>
          <a:prstGeom prst="rect">
            <a:avLst/>
          </a:prstGeom>
        </p:spPr>
      </p:pic>
    </p:spTree>
    <p:extLst>
      <p:ext uri="{BB962C8B-B14F-4D97-AF65-F5344CB8AC3E}">
        <p14:creationId xmlns:p14="http://schemas.microsoft.com/office/powerpoint/2010/main" val="243067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1FC8A3-ABC0-105A-9E39-2114F4682FF0}"/>
              </a:ext>
            </a:extLst>
          </p:cNvPr>
          <p:cNvSpPr/>
          <p:nvPr userDrawn="1"/>
        </p:nvSpPr>
        <p:spPr>
          <a:xfrm>
            <a:off x="0" y="2285999"/>
            <a:ext cx="12191998" cy="4572001"/>
          </a:xfrm>
          <a:prstGeom prst="rect">
            <a:avLst/>
          </a:prstGeom>
          <a:gradFill flip="none" rotWithShape="1">
            <a:gsLst>
              <a:gs pos="47000">
                <a:srgbClr val="0966AF">
                  <a:alpha val="80000"/>
                </a:srgbClr>
              </a:gs>
              <a:gs pos="100000">
                <a:schemeClr val="bg1"/>
              </a:gs>
              <a:gs pos="85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4A5A1C1D-FB2E-7D5E-3FF8-61A97426211A}"/>
              </a:ext>
            </a:extLst>
          </p:cNvPr>
          <p:cNvSpPr>
            <a:spLocks noGrp="1"/>
          </p:cNvSpPr>
          <p:nvPr>
            <p:ph type="title" hasCustomPrompt="1"/>
          </p:nvPr>
        </p:nvSpPr>
        <p:spPr>
          <a:xfrm>
            <a:off x="838200" y="681037"/>
            <a:ext cx="9852212" cy="514286"/>
          </a:xfrm>
        </p:spPr>
        <p:txBody>
          <a:bodyPr/>
          <a:lstStyle>
            <a:lvl1pPr>
              <a:defRPr b="1" i="0">
                <a:latin typeface="Helvetica" pitchFamily="2" charset="0"/>
              </a:defRPr>
            </a:lvl1pPr>
          </a:lstStyle>
          <a:p>
            <a:r>
              <a:rPr lang="en-US" dirty="0"/>
              <a:t>Click to edit title style</a:t>
            </a:r>
          </a:p>
        </p:txBody>
      </p:sp>
      <p:sp>
        <p:nvSpPr>
          <p:cNvPr id="3" name="Content Placeholder 2">
            <a:extLst>
              <a:ext uri="{FF2B5EF4-FFF2-40B4-BE49-F238E27FC236}">
                <a16:creationId xmlns:a16="http://schemas.microsoft.com/office/drawing/2014/main" id="{21480D1E-7E5A-2438-F810-6C00B16F9064}"/>
              </a:ext>
            </a:extLst>
          </p:cNvPr>
          <p:cNvSpPr>
            <a:spLocks noGrp="1"/>
          </p:cNvSpPr>
          <p:nvPr>
            <p:ph idx="1"/>
          </p:nvPr>
        </p:nvSpPr>
        <p:spPr>
          <a:xfrm>
            <a:off x="838200" y="2675965"/>
            <a:ext cx="3115235" cy="35009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527809D-45ED-43B1-B70C-0CD5511FCEFA}"/>
              </a:ext>
            </a:extLst>
          </p:cNvPr>
          <p:cNvSpPr>
            <a:spLocks noGrp="1"/>
          </p:cNvSpPr>
          <p:nvPr>
            <p:ph type="dt" sz="half" idx="10"/>
          </p:nvPr>
        </p:nvSpPr>
        <p:spPr/>
        <p:txBody>
          <a:bodyPr/>
          <a:lstStyle/>
          <a:p>
            <a:fld id="{7F5C93D6-0EF0-A14A-9126-265C614F6C27}" type="datetime1">
              <a:rPr lang="en-US" smtClean="0"/>
              <a:t>1/22/24</a:t>
            </a:fld>
            <a:endParaRPr lang="en-US"/>
          </a:p>
        </p:txBody>
      </p:sp>
      <p:cxnSp>
        <p:nvCxnSpPr>
          <p:cNvPr id="8" name="Straight Connector 7">
            <a:extLst>
              <a:ext uri="{FF2B5EF4-FFF2-40B4-BE49-F238E27FC236}">
                <a16:creationId xmlns:a16="http://schemas.microsoft.com/office/drawing/2014/main" id="{A2C328FE-B329-6722-3B78-CEACB4454614}"/>
              </a:ext>
            </a:extLst>
          </p:cNvPr>
          <p:cNvCxnSpPr>
            <a:cxnSpLocks/>
          </p:cNvCxnSpPr>
          <p:nvPr userDrawn="1"/>
        </p:nvCxnSpPr>
        <p:spPr>
          <a:xfrm>
            <a:off x="838200" y="2061634"/>
            <a:ext cx="10650411" cy="0"/>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F580667C-AC70-98F9-0EC2-B592BEF2EBB0}"/>
              </a:ext>
            </a:extLst>
          </p:cNvPr>
          <p:cNvSpPr>
            <a:spLocks noGrp="1"/>
          </p:cNvSpPr>
          <p:nvPr>
            <p:ph idx="13"/>
          </p:nvPr>
        </p:nvSpPr>
        <p:spPr>
          <a:xfrm>
            <a:off x="4538381" y="2675965"/>
            <a:ext cx="3115235" cy="35009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25" name="Content Placeholder 2">
            <a:extLst>
              <a:ext uri="{FF2B5EF4-FFF2-40B4-BE49-F238E27FC236}">
                <a16:creationId xmlns:a16="http://schemas.microsoft.com/office/drawing/2014/main" id="{288E40E7-1CDB-0435-4222-5A531C3DA078}"/>
              </a:ext>
            </a:extLst>
          </p:cNvPr>
          <p:cNvSpPr>
            <a:spLocks noGrp="1"/>
          </p:cNvSpPr>
          <p:nvPr>
            <p:ph idx="14"/>
          </p:nvPr>
        </p:nvSpPr>
        <p:spPr>
          <a:xfrm>
            <a:off x="8238565" y="2675965"/>
            <a:ext cx="3115235" cy="35009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26" name="Oval 25">
            <a:extLst>
              <a:ext uri="{FF2B5EF4-FFF2-40B4-BE49-F238E27FC236}">
                <a16:creationId xmlns:a16="http://schemas.microsoft.com/office/drawing/2014/main" id="{771A9A40-5A4B-E5F9-924C-AF7241349943}"/>
              </a:ext>
            </a:extLst>
          </p:cNvPr>
          <p:cNvSpPr/>
          <p:nvPr userDrawn="1"/>
        </p:nvSpPr>
        <p:spPr>
          <a:xfrm>
            <a:off x="9224683" y="1419686"/>
            <a:ext cx="1143000" cy="1143000"/>
          </a:xfrm>
          <a:prstGeom prst="ellipse">
            <a:avLst/>
          </a:prstGeom>
          <a:gradFill>
            <a:gsLst>
              <a:gs pos="13000">
                <a:srgbClr val="FFC000">
                  <a:alpha val="97000"/>
                </a:srgbClr>
              </a:gs>
              <a:gs pos="100000">
                <a:srgbClr val="F1602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AE4609E-C3F6-C39B-571E-6582FDE01433}"/>
              </a:ext>
            </a:extLst>
          </p:cNvPr>
          <p:cNvSpPr/>
          <p:nvPr userDrawn="1"/>
        </p:nvSpPr>
        <p:spPr>
          <a:xfrm>
            <a:off x="5524498" y="1419686"/>
            <a:ext cx="1143000" cy="1143000"/>
          </a:xfrm>
          <a:prstGeom prst="ellipse">
            <a:avLst/>
          </a:prstGeom>
          <a:gradFill>
            <a:gsLst>
              <a:gs pos="13000">
                <a:srgbClr val="FFC000">
                  <a:alpha val="97000"/>
                </a:srgbClr>
              </a:gs>
              <a:gs pos="100000">
                <a:srgbClr val="F1602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1C696B4-32E5-934C-C935-E51AE7515C7C}"/>
              </a:ext>
            </a:extLst>
          </p:cNvPr>
          <p:cNvSpPr/>
          <p:nvPr userDrawn="1"/>
        </p:nvSpPr>
        <p:spPr>
          <a:xfrm>
            <a:off x="1824317" y="1419686"/>
            <a:ext cx="1143000" cy="1143000"/>
          </a:xfrm>
          <a:prstGeom prst="ellipse">
            <a:avLst/>
          </a:prstGeom>
          <a:gradFill>
            <a:gsLst>
              <a:gs pos="13000">
                <a:srgbClr val="FFC000">
                  <a:alpha val="97000"/>
                </a:srgbClr>
              </a:gs>
              <a:gs pos="100000">
                <a:srgbClr val="F1602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90001FD-0A00-0FAB-3A34-E057B9E74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6098D-EF89-FCA8-FFDB-C82DE4631CFB}"/>
              </a:ext>
            </a:extLst>
          </p:cNvPr>
          <p:cNvSpPr>
            <a:spLocks noGrp="1"/>
          </p:cNvSpPr>
          <p:nvPr>
            <p:ph type="sldNum" sz="quarter" idx="12"/>
          </p:nvPr>
        </p:nvSpPr>
        <p:spPr/>
        <p:txBody>
          <a:bodyPr/>
          <a:lstStyle/>
          <a:p>
            <a:fld id="{71B073CA-E1DB-6646-8627-B9A066EC1A46}" type="slidenum">
              <a:rPr lang="en-US" smtClean="0"/>
              <a:t>‹#›</a:t>
            </a:fld>
            <a:endParaRPr lang="en-US"/>
          </a:p>
        </p:txBody>
      </p:sp>
      <p:pic>
        <p:nvPicPr>
          <p:cNvPr id="9" name="Picture 8">
            <a:extLst>
              <a:ext uri="{FF2B5EF4-FFF2-40B4-BE49-F238E27FC236}">
                <a16:creationId xmlns:a16="http://schemas.microsoft.com/office/drawing/2014/main" id="{BCCEEA9C-B7DA-B7D8-6817-7A94E5D6C1B3}"/>
              </a:ext>
            </a:extLst>
          </p:cNvPr>
          <p:cNvPicPr>
            <a:picLocks noChangeAspect="1"/>
          </p:cNvPicPr>
          <p:nvPr userDrawn="1"/>
        </p:nvPicPr>
        <p:blipFill rotWithShape="1">
          <a:blip r:embed="rId2"/>
          <a:srcRect l="20245" r="-3357"/>
          <a:stretch/>
        </p:blipFill>
        <p:spPr>
          <a:xfrm>
            <a:off x="0" y="5539554"/>
            <a:ext cx="4240924" cy="1065805"/>
          </a:xfrm>
          <a:prstGeom prst="rect">
            <a:avLst/>
          </a:prstGeom>
        </p:spPr>
      </p:pic>
    </p:spTree>
    <p:extLst>
      <p:ext uri="{BB962C8B-B14F-4D97-AF65-F5344CB8AC3E}">
        <p14:creationId xmlns:p14="http://schemas.microsoft.com/office/powerpoint/2010/main" val="214840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9CA07A-314E-26D1-D90D-E572BA68A4DF}"/>
              </a:ext>
            </a:extLst>
          </p:cNvPr>
          <p:cNvSpPr/>
          <p:nvPr userDrawn="1"/>
        </p:nvSpPr>
        <p:spPr>
          <a:xfrm>
            <a:off x="0" y="0"/>
            <a:ext cx="12198066" cy="6858000"/>
          </a:xfrm>
          <a:prstGeom prst="rect">
            <a:avLst/>
          </a:prstGeom>
          <a:gradFill flip="none" rotWithShape="1">
            <a:gsLst>
              <a:gs pos="30000">
                <a:srgbClr val="0966AF">
                  <a:alpha val="84244"/>
                </a:srgbClr>
              </a:gs>
              <a:gs pos="94000">
                <a:schemeClr val="bg1"/>
              </a:gs>
              <a:gs pos="63000">
                <a:srgbClr val="97D8E9">
                  <a:alpha val="42409"/>
                </a:srgbClr>
              </a:gs>
              <a:gs pos="4000">
                <a:srgbClr val="204C90">
                  <a:lumMod val="10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2716F94F-CAC7-5C32-EBD4-BD960E050B23}"/>
              </a:ext>
            </a:extLst>
          </p:cNvPr>
          <p:cNvSpPr>
            <a:spLocks noGrp="1"/>
          </p:cNvSpPr>
          <p:nvPr>
            <p:ph type="title" hasCustomPrompt="1"/>
          </p:nvPr>
        </p:nvSpPr>
        <p:spPr>
          <a:xfrm>
            <a:off x="4694662" y="1334422"/>
            <a:ext cx="6659137" cy="2484869"/>
          </a:xfrm>
        </p:spPr>
        <p:txBody>
          <a:bodyPr anchor="b"/>
          <a:lstStyle>
            <a:lvl1pPr algn="r">
              <a:defRPr sz="6000" b="1" i="0">
                <a:solidFill>
                  <a:schemeClr val="bg1"/>
                </a:solidFill>
                <a:latin typeface="Helvetica" pitchFamily="2" charset="0"/>
              </a:defRPr>
            </a:lvl1pPr>
          </a:lstStyle>
          <a:p>
            <a:r>
              <a:rPr lang="en-US" dirty="0"/>
              <a:t>Click to edit title style</a:t>
            </a:r>
          </a:p>
        </p:txBody>
      </p:sp>
      <p:sp>
        <p:nvSpPr>
          <p:cNvPr id="4" name="Date Placeholder 3">
            <a:extLst>
              <a:ext uri="{FF2B5EF4-FFF2-40B4-BE49-F238E27FC236}">
                <a16:creationId xmlns:a16="http://schemas.microsoft.com/office/drawing/2014/main" id="{87922988-F1AA-DBBE-F02E-E2F71D242A3B}"/>
              </a:ext>
            </a:extLst>
          </p:cNvPr>
          <p:cNvSpPr>
            <a:spLocks noGrp="1"/>
          </p:cNvSpPr>
          <p:nvPr>
            <p:ph type="dt" sz="half" idx="10"/>
          </p:nvPr>
        </p:nvSpPr>
        <p:spPr/>
        <p:txBody>
          <a:bodyPr/>
          <a:lstStyle>
            <a:lvl1pPr>
              <a:defRPr>
                <a:solidFill>
                  <a:srgbClr val="0966AF"/>
                </a:solidFill>
              </a:defRPr>
            </a:lvl1pPr>
          </a:lstStyle>
          <a:p>
            <a:fld id="{B3E92197-CD4B-B441-864B-5DA04B4D5298}" type="datetime1">
              <a:rPr lang="en-US" smtClean="0"/>
              <a:t>1/22/24</a:t>
            </a:fld>
            <a:endParaRPr lang="en-US" dirty="0"/>
          </a:p>
        </p:txBody>
      </p:sp>
      <p:sp>
        <p:nvSpPr>
          <p:cNvPr id="5" name="Footer Placeholder 4">
            <a:extLst>
              <a:ext uri="{FF2B5EF4-FFF2-40B4-BE49-F238E27FC236}">
                <a16:creationId xmlns:a16="http://schemas.microsoft.com/office/drawing/2014/main" id="{0B1C9E96-E2A6-9D71-62F8-648F8F370DF6}"/>
              </a:ext>
            </a:extLst>
          </p:cNvPr>
          <p:cNvSpPr>
            <a:spLocks noGrp="1"/>
          </p:cNvSpPr>
          <p:nvPr>
            <p:ph type="ftr" sz="quarter" idx="11"/>
          </p:nvPr>
        </p:nvSpPr>
        <p:spPr/>
        <p:txBody>
          <a:bodyPr/>
          <a:lstStyle>
            <a:lvl1pPr>
              <a:defRPr>
                <a:solidFill>
                  <a:srgbClr val="0966AF"/>
                </a:solidFill>
              </a:defRPr>
            </a:lvl1pPr>
          </a:lstStyle>
          <a:p>
            <a:endParaRPr lang="en-US" dirty="0"/>
          </a:p>
        </p:txBody>
      </p:sp>
      <p:sp>
        <p:nvSpPr>
          <p:cNvPr id="6" name="Slide Number Placeholder 5">
            <a:extLst>
              <a:ext uri="{FF2B5EF4-FFF2-40B4-BE49-F238E27FC236}">
                <a16:creationId xmlns:a16="http://schemas.microsoft.com/office/drawing/2014/main" id="{510F96D3-C1A8-1296-1C19-14C7D7F424DD}"/>
              </a:ext>
            </a:extLst>
          </p:cNvPr>
          <p:cNvSpPr>
            <a:spLocks noGrp="1"/>
          </p:cNvSpPr>
          <p:nvPr>
            <p:ph type="sldNum" sz="quarter" idx="12"/>
          </p:nvPr>
        </p:nvSpPr>
        <p:spPr/>
        <p:txBody>
          <a:bodyPr/>
          <a:lstStyle>
            <a:lvl1pPr>
              <a:defRPr>
                <a:solidFill>
                  <a:srgbClr val="0966AF"/>
                </a:solidFill>
              </a:defRPr>
            </a:lvl1pPr>
          </a:lstStyle>
          <a:p>
            <a:fld id="{71B073CA-E1DB-6646-8627-B9A066EC1A46}" type="slidenum">
              <a:rPr lang="en-US" smtClean="0"/>
              <a:pPr/>
              <a:t>‹#›</a:t>
            </a:fld>
            <a:endParaRPr lang="en-US" dirty="0"/>
          </a:p>
        </p:txBody>
      </p:sp>
      <p:pic>
        <p:nvPicPr>
          <p:cNvPr id="9" name="Picture 8" descr="A logo with a sun and waves&#10;&#10;Description automatically generated">
            <a:extLst>
              <a:ext uri="{FF2B5EF4-FFF2-40B4-BE49-F238E27FC236}">
                <a16:creationId xmlns:a16="http://schemas.microsoft.com/office/drawing/2014/main" id="{C970E0AE-CB1A-8B11-6D47-6976307A85B6}"/>
              </a:ext>
            </a:extLst>
          </p:cNvPr>
          <p:cNvPicPr>
            <a:picLocks noChangeAspect="1"/>
          </p:cNvPicPr>
          <p:nvPr userDrawn="1"/>
        </p:nvPicPr>
        <p:blipFill>
          <a:blip r:embed="rId2"/>
          <a:stretch>
            <a:fillRect/>
          </a:stretch>
        </p:blipFill>
        <p:spPr>
          <a:xfrm>
            <a:off x="169989" y="4317864"/>
            <a:ext cx="3737038" cy="2135450"/>
          </a:xfrm>
          <a:prstGeom prst="rect">
            <a:avLst/>
          </a:prstGeom>
        </p:spPr>
      </p:pic>
      <p:cxnSp>
        <p:nvCxnSpPr>
          <p:cNvPr id="11" name="Straight Connector 10">
            <a:extLst>
              <a:ext uri="{FF2B5EF4-FFF2-40B4-BE49-F238E27FC236}">
                <a16:creationId xmlns:a16="http://schemas.microsoft.com/office/drawing/2014/main" id="{7B52688D-EB75-B3A5-1BF9-3E9014D2D169}"/>
              </a:ext>
            </a:extLst>
          </p:cNvPr>
          <p:cNvCxnSpPr>
            <a:cxnSpLocks/>
          </p:cNvCxnSpPr>
          <p:nvPr userDrawn="1"/>
        </p:nvCxnSpPr>
        <p:spPr>
          <a:xfrm>
            <a:off x="4558553" y="3819291"/>
            <a:ext cx="6930058" cy="0"/>
          </a:xfrm>
          <a:prstGeom prst="line">
            <a:avLst/>
          </a:prstGeom>
          <a:ln w="25400">
            <a:gradFill>
              <a:gsLst>
                <a:gs pos="13000">
                  <a:srgbClr val="FFC000"/>
                </a:gs>
                <a:gs pos="100000">
                  <a:srgbClr val="F1602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1A88CC5-66BE-D9A1-26B6-A57A5D055A51}"/>
              </a:ext>
            </a:extLst>
          </p:cNvPr>
          <p:cNvSpPr>
            <a:spLocks noGrp="1"/>
          </p:cNvSpPr>
          <p:nvPr>
            <p:ph type="body" idx="1"/>
          </p:nvPr>
        </p:nvSpPr>
        <p:spPr>
          <a:xfrm>
            <a:off x="4694662" y="4020997"/>
            <a:ext cx="6659138" cy="591339"/>
          </a:xfrm>
        </p:spPr>
        <p:txBody>
          <a:bodyPr/>
          <a:lstStyle>
            <a:lvl1pPr marL="0" indent="0" algn="r">
              <a:buNone/>
              <a:defRPr sz="2400">
                <a:solidFill>
                  <a:srgbClr val="0966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0970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12" name="Round Single Corner Rectangle 11">
            <a:extLst>
              <a:ext uri="{FF2B5EF4-FFF2-40B4-BE49-F238E27FC236}">
                <a16:creationId xmlns:a16="http://schemas.microsoft.com/office/drawing/2014/main" id="{CAEDC916-57DF-BB4D-7F78-FB7E9D5E985E}"/>
              </a:ext>
            </a:extLst>
          </p:cNvPr>
          <p:cNvSpPr/>
          <p:nvPr userDrawn="1"/>
        </p:nvSpPr>
        <p:spPr>
          <a:xfrm>
            <a:off x="0" y="365125"/>
            <a:ext cx="11711354" cy="1147152"/>
          </a:xfrm>
          <a:prstGeom prst="round1Rect">
            <a:avLst/>
          </a:prstGeom>
          <a:gradFill>
            <a:gsLst>
              <a:gs pos="62000">
                <a:srgbClr val="0966AF">
                  <a:alpha val="84244"/>
                </a:srgbClr>
              </a:gs>
              <a:gs pos="92000">
                <a:srgbClr val="97D8E9">
                  <a:alpha val="42409"/>
                </a:srgbClr>
              </a:gs>
              <a:gs pos="22000">
                <a:srgbClr val="204C90">
                  <a:lumMod val="10000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CC1671-4521-2A7A-F5FC-FD897B45E990}"/>
              </a:ext>
            </a:extLst>
          </p:cNvPr>
          <p:cNvSpPr>
            <a:spLocks noGrp="1"/>
          </p:cNvSpPr>
          <p:nvPr>
            <p:ph type="title" hasCustomPrompt="1"/>
          </p:nvPr>
        </p:nvSpPr>
        <p:spPr>
          <a:xfrm>
            <a:off x="838200" y="668337"/>
            <a:ext cx="10515600" cy="823912"/>
          </a:xfrm>
        </p:spPr>
        <p:txBody>
          <a:bodyPr/>
          <a:lstStyle>
            <a:lvl1pPr>
              <a:defRPr>
                <a:solidFill>
                  <a:schemeClr val="bg1"/>
                </a:solidFill>
              </a:defRPr>
            </a:lvl1pPr>
          </a:lstStyle>
          <a:p>
            <a:r>
              <a:rPr lang="en-US" dirty="0"/>
              <a:t>Click to edit title style</a:t>
            </a:r>
          </a:p>
        </p:txBody>
      </p:sp>
      <p:sp>
        <p:nvSpPr>
          <p:cNvPr id="3" name="Text Placeholder 2">
            <a:extLst>
              <a:ext uri="{FF2B5EF4-FFF2-40B4-BE49-F238E27FC236}">
                <a16:creationId xmlns:a16="http://schemas.microsoft.com/office/drawing/2014/main" id="{9683D858-2704-F7F1-3F5C-94D8405F459F}"/>
              </a:ext>
            </a:extLst>
          </p:cNvPr>
          <p:cNvSpPr>
            <a:spLocks noGrp="1"/>
          </p:cNvSpPr>
          <p:nvPr>
            <p:ph type="body" idx="1"/>
          </p:nvPr>
        </p:nvSpPr>
        <p:spPr>
          <a:xfrm>
            <a:off x="839788" y="1681163"/>
            <a:ext cx="5157787" cy="823912"/>
          </a:xfrm>
        </p:spPr>
        <p:txBody>
          <a:bodyPr anchor="b"/>
          <a:lstStyle>
            <a:lvl1pPr marL="0" indent="0">
              <a:buNone/>
              <a:defRPr sz="2400" b="1">
                <a:solidFill>
                  <a:srgbClr val="0966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0ED73DB-8D22-3C96-C74C-1674E5E08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B4A6B1-A111-F4DB-5556-205C1C13B113}"/>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966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E695451-D7AA-2A3F-767A-8C8BBC61E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1579A-BCC3-617F-0619-C44E9462AC6E}"/>
              </a:ext>
            </a:extLst>
          </p:cNvPr>
          <p:cNvSpPr>
            <a:spLocks noGrp="1"/>
          </p:cNvSpPr>
          <p:nvPr>
            <p:ph type="dt" sz="half" idx="10"/>
          </p:nvPr>
        </p:nvSpPr>
        <p:spPr/>
        <p:txBody>
          <a:bodyPr/>
          <a:lstStyle/>
          <a:p>
            <a:fld id="{FDBE01DC-7CC6-4F45-B2A3-7E71C06D6525}" type="datetime1">
              <a:rPr lang="en-US" smtClean="0"/>
              <a:t>1/22/24</a:t>
            </a:fld>
            <a:endParaRPr lang="en-US"/>
          </a:p>
        </p:txBody>
      </p:sp>
      <p:sp>
        <p:nvSpPr>
          <p:cNvPr id="8" name="Footer Placeholder 7">
            <a:extLst>
              <a:ext uri="{FF2B5EF4-FFF2-40B4-BE49-F238E27FC236}">
                <a16:creationId xmlns:a16="http://schemas.microsoft.com/office/drawing/2014/main" id="{08B7A6C3-F378-0F47-C911-FF0AA2899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8940D-990F-8592-37FE-66BC76EEC3BF}"/>
              </a:ext>
            </a:extLst>
          </p:cNvPr>
          <p:cNvSpPr>
            <a:spLocks noGrp="1"/>
          </p:cNvSpPr>
          <p:nvPr>
            <p:ph type="sldNum" sz="quarter" idx="12"/>
          </p:nvPr>
        </p:nvSpPr>
        <p:spPr/>
        <p:txBody>
          <a:bodyPr/>
          <a:lstStyle/>
          <a:p>
            <a:fld id="{71B073CA-E1DB-6646-8627-B9A066EC1A46}" type="slidenum">
              <a:rPr lang="en-US" smtClean="0"/>
              <a:t>‹#›</a:t>
            </a:fld>
            <a:endParaRPr lang="en-US"/>
          </a:p>
        </p:txBody>
      </p:sp>
      <p:pic>
        <p:nvPicPr>
          <p:cNvPr id="11" name="Picture 10">
            <a:extLst>
              <a:ext uri="{FF2B5EF4-FFF2-40B4-BE49-F238E27FC236}">
                <a16:creationId xmlns:a16="http://schemas.microsoft.com/office/drawing/2014/main" id="{3106F7BC-C090-9C96-90BE-07C033E0442A}"/>
              </a:ext>
            </a:extLst>
          </p:cNvPr>
          <p:cNvPicPr>
            <a:picLocks noChangeAspect="1"/>
          </p:cNvPicPr>
          <p:nvPr userDrawn="1"/>
        </p:nvPicPr>
        <p:blipFill rotWithShape="1">
          <a:blip r:embed="rId2">
            <a:alphaModFix amt="38000"/>
          </a:blip>
          <a:srcRect l="-144" r="40633"/>
          <a:stretch/>
        </p:blipFill>
        <p:spPr>
          <a:xfrm>
            <a:off x="9155430" y="5636799"/>
            <a:ext cx="3036570" cy="1065805"/>
          </a:xfrm>
          <a:prstGeom prst="rect">
            <a:avLst/>
          </a:prstGeom>
        </p:spPr>
      </p:pic>
    </p:spTree>
    <p:extLst>
      <p:ext uri="{BB962C8B-B14F-4D97-AF65-F5344CB8AC3E}">
        <p14:creationId xmlns:p14="http://schemas.microsoft.com/office/powerpoint/2010/main" val="17198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A27CF-F095-4AC4-211C-BA2BA1CE1A90}"/>
              </a:ext>
            </a:extLst>
          </p:cNvPr>
          <p:cNvSpPr>
            <a:spLocks noGrp="1"/>
          </p:cNvSpPr>
          <p:nvPr>
            <p:ph type="title"/>
          </p:nvPr>
        </p:nvSpPr>
        <p:spPr>
          <a:xfrm>
            <a:off x="838200" y="681037"/>
            <a:ext cx="10515600" cy="607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707B4E-475B-711A-8286-B5000B9FC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0FB707-68C8-9207-99FA-C3CA7E6B2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1B2E5C"/>
                </a:solidFill>
                <a:latin typeface="Helvetica" pitchFamily="2" charset="0"/>
              </a:defRPr>
            </a:lvl1pPr>
          </a:lstStyle>
          <a:p>
            <a:fld id="{CE6FC62D-82D1-F943-B2A0-0CD620E791E5}" type="datetime1">
              <a:rPr lang="en-US" smtClean="0"/>
              <a:t>1/22/24</a:t>
            </a:fld>
            <a:endParaRPr lang="en-US" dirty="0"/>
          </a:p>
        </p:txBody>
      </p:sp>
      <p:sp>
        <p:nvSpPr>
          <p:cNvPr id="5" name="Footer Placeholder 4">
            <a:extLst>
              <a:ext uri="{FF2B5EF4-FFF2-40B4-BE49-F238E27FC236}">
                <a16:creationId xmlns:a16="http://schemas.microsoft.com/office/drawing/2014/main" id="{B84D0235-5627-4F3C-852A-9C3B8A412B5E}"/>
              </a:ext>
            </a:extLst>
          </p:cNvPr>
          <p:cNvSpPr>
            <a:spLocks noGrp="1"/>
          </p:cNvSpPr>
          <p:nvPr>
            <p:ph type="ftr" sz="quarter" idx="3"/>
          </p:nvPr>
        </p:nvSpPr>
        <p:spPr>
          <a:xfrm>
            <a:off x="7239000" y="6348536"/>
            <a:ext cx="4114800" cy="365125"/>
          </a:xfrm>
          <a:prstGeom prst="rect">
            <a:avLst/>
          </a:prstGeom>
        </p:spPr>
        <p:txBody>
          <a:bodyPr vert="horz" lIns="91440" tIns="45720" rIns="91440" bIns="45720" rtlCol="0" anchor="ctr"/>
          <a:lstStyle>
            <a:lvl1pPr algn="r">
              <a:defRPr sz="1200" b="0" i="0">
                <a:solidFill>
                  <a:srgbClr val="1B2E5C"/>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DDEF7F6F-2198-4F81-CFD4-3E2EA8B19B9A}"/>
              </a:ext>
            </a:extLst>
          </p:cNvPr>
          <p:cNvSpPr>
            <a:spLocks noGrp="1"/>
          </p:cNvSpPr>
          <p:nvPr>
            <p:ph type="sldNum" sz="quarter" idx="4"/>
          </p:nvPr>
        </p:nvSpPr>
        <p:spPr>
          <a:xfrm>
            <a:off x="11488611" y="6356350"/>
            <a:ext cx="533400" cy="365125"/>
          </a:xfrm>
          <a:prstGeom prst="rect">
            <a:avLst/>
          </a:prstGeom>
        </p:spPr>
        <p:txBody>
          <a:bodyPr vert="horz" lIns="91440" tIns="45720" rIns="91440" bIns="45720" rtlCol="0" anchor="ctr"/>
          <a:lstStyle>
            <a:lvl1pPr algn="r">
              <a:defRPr sz="1200" b="0" i="0">
                <a:solidFill>
                  <a:srgbClr val="1B2E5C"/>
                </a:solidFill>
                <a:latin typeface="RM Connect" pitchFamily="2" charset="0"/>
              </a:defRPr>
            </a:lvl1pPr>
          </a:lstStyle>
          <a:p>
            <a:fld id="{71B073CA-E1DB-6646-8627-B9A066EC1A46}" type="slidenum">
              <a:rPr lang="en-US" smtClean="0"/>
              <a:pPr/>
              <a:t>‹#›</a:t>
            </a:fld>
            <a:endParaRPr lang="en-US" dirty="0"/>
          </a:p>
        </p:txBody>
      </p:sp>
    </p:spTree>
    <p:extLst>
      <p:ext uri="{BB962C8B-B14F-4D97-AF65-F5344CB8AC3E}">
        <p14:creationId xmlns:p14="http://schemas.microsoft.com/office/powerpoint/2010/main" val="10428192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61" r:id="rId4"/>
    <p:sldLayoutId id="2147483660" r:id="rId5"/>
    <p:sldLayoutId id="2147483656" r:id="rId6"/>
    <p:sldLayoutId id="2147483650" r:id="rId7"/>
    <p:sldLayoutId id="2147483651" r:id="rId8"/>
    <p:sldLayoutId id="2147483653" r:id="rId9"/>
    <p:sldLayoutId id="2147483654" r:id="rId10"/>
    <p:sldLayoutId id="2147483657" r:id="rId11"/>
    <p:sldLayoutId id="2147483659" r:id="rId12"/>
  </p:sldLayoutIdLst>
  <p:hf hdr="0"/>
  <p:txStyles>
    <p:titleStyle>
      <a:lvl1pPr algn="l" defTabSz="914400" rtl="0" eaLnBrk="1" latinLnBrk="0" hangingPunct="1">
        <a:lnSpc>
          <a:spcPct val="90000"/>
        </a:lnSpc>
        <a:spcBef>
          <a:spcPct val="0"/>
        </a:spcBef>
        <a:buNone/>
        <a:defRPr sz="3600" b="1" i="0" kern="1200">
          <a:solidFill>
            <a:srgbClr val="204C90"/>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B2E5C"/>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B2E5C"/>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B2E5C"/>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B2E5C"/>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B2E5C"/>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3E8-718C-7F6F-E529-B8E9BBD15B1F}"/>
              </a:ext>
            </a:extLst>
          </p:cNvPr>
          <p:cNvSpPr>
            <a:spLocks noGrp="1"/>
          </p:cNvSpPr>
          <p:nvPr>
            <p:ph type="title"/>
          </p:nvPr>
        </p:nvSpPr>
        <p:spPr/>
        <p:txBody>
          <a:bodyPr>
            <a:normAutofit fontScale="90000"/>
          </a:bodyPr>
          <a:lstStyle/>
          <a:p>
            <a:r>
              <a:rPr lang="en-US" dirty="0"/>
              <a:t>District Headquarters Project </a:t>
            </a:r>
          </a:p>
        </p:txBody>
      </p:sp>
      <p:sp>
        <p:nvSpPr>
          <p:cNvPr id="3" name="Text Placeholder 2">
            <a:extLst>
              <a:ext uri="{FF2B5EF4-FFF2-40B4-BE49-F238E27FC236}">
                <a16:creationId xmlns:a16="http://schemas.microsoft.com/office/drawing/2014/main" id="{A35A2C4D-CC9E-8E09-06A5-07A5D6FA4822}"/>
              </a:ext>
            </a:extLst>
          </p:cNvPr>
          <p:cNvSpPr>
            <a:spLocks noGrp="1"/>
          </p:cNvSpPr>
          <p:nvPr>
            <p:ph type="body" idx="1"/>
          </p:nvPr>
        </p:nvSpPr>
        <p:spPr/>
        <p:txBody>
          <a:bodyPr>
            <a:normAutofit fontScale="62500" lnSpcReduction="20000"/>
          </a:bodyPr>
          <a:lstStyle/>
          <a:p>
            <a:r>
              <a:rPr lang="en-US" dirty="0"/>
              <a:t>RMWD Board of Directors Meeting </a:t>
            </a:r>
          </a:p>
          <a:p>
            <a:r>
              <a:rPr lang="en-US" dirty="0"/>
              <a:t>January 23, 2024</a:t>
            </a:r>
          </a:p>
        </p:txBody>
      </p:sp>
    </p:spTree>
    <p:extLst>
      <p:ext uri="{BB962C8B-B14F-4D97-AF65-F5344CB8AC3E}">
        <p14:creationId xmlns:p14="http://schemas.microsoft.com/office/powerpoint/2010/main" val="30526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CE6E-3B9F-C02E-F220-4066B55BBD65}"/>
              </a:ext>
            </a:extLst>
          </p:cNvPr>
          <p:cNvSpPr>
            <a:spLocks noGrp="1"/>
          </p:cNvSpPr>
          <p:nvPr>
            <p:ph type="title"/>
          </p:nvPr>
        </p:nvSpPr>
        <p:spPr/>
        <p:txBody>
          <a:bodyPr>
            <a:normAutofit/>
          </a:bodyPr>
          <a:lstStyle/>
          <a:p>
            <a:r>
              <a:rPr lang="en-US" dirty="0"/>
              <a:t>Background </a:t>
            </a:r>
          </a:p>
        </p:txBody>
      </p:sp>
      <p:sp>
        <p:nvSpPr>
          <p:cNvPr id="3" name="Content Placeholder 2">
            <a:extLst>
              <a:ext uri="{FF2B5EF4-FFF2-40B4-BE49-F238E27FC236}">
                <a16:creationId xmlns:a16="http://schemas.microsoft.com/office/drawing/2014/main" id="{5594B2CC-C13E-FB57-EDD0-2C66E5F74E46}"/>
              </a:ext>
            </a:extLst>
          </p:cNvPr>
          <p:cNvSpPr>
            <a:spLocks noGrp="1"/>
          </p:cNvSpPr>
          <p:nvPr>
            <p:ph sz="half" idx="1"/>
          </p:nvPr>
        </p:nvSpPr>
        <p:spPr>
          <a:xfrm>
            <a:off x="632717" y="1825625"/>
            <a:ext cx="4637926" cy="4351338"/>
          </a:xfrm>
        </p:spPr>
        <p:txBody>
          <a:bodyPr vert="horz" lIns="91440" tIns="45720" rIns="91440" bIns="45720" rtlCol="0" anchor="t">
            <a:normAutofit/>
          </a:bodyPr>
          <a:lstStyle/>
          <a:p>
            <a:r>
              <a:rPr lang="en-US" b="1" u="sng" dirty="0"/>
              <a:t>Land </a:t>
            </a:r>
          </a:p>
          <a:p>
            <a:pPr lvl="1"/>
            <a:r>
              <a:rPr lang="en-US" dirty="0">
                <a:latin typeface="Helvetica"/>
                <a:cs typeface="Helvetica"/>
              </a:rPr>
              <a:t>District Headquarters was built in 1975 </a:t>
            </a:r>
            <a:endParaRPr lang="en-US" dirty="0">
              <a:cs typeface="Helvetica"/>
            </a:endParaRPr>
          </a:p>
          <a:p>
            <a:pPr lvl="1"/>
            <a:r>
              <a:rPr lang="en-US" dirty="0">
                <a:latin typeface="Helvetica"/>
                <a:cs typeface="Helvetica"/>
              </a:rPr>
              <a:t>District owns 32.24 acres</a:t>
            </a:r>
          </a:p>
          <a:p>
            <a:pPr lvl="1"/>
            <a:r>
              <a:rPr lang="en-US" dirty="0">
                <a:latin typeface="Helvetica"/>
                <a:cs typeface="Helvetica"/>
              </a:rPr>
              <a:t>12-14 acres are developable </a:t>
            </a:r>
            <a:endParaRPr lang="en-US" dirty="0">
              <a:cs typeface="Helvetica"/>
            </a:endParaRPr>
          </a:p>
          <a:p>
            <a:endParaRPr lang="en-US" b="1" u="sng" dirty="0">
              <a:cs typeface="Helvetica" pitchFamily="2" charset="0"/>
            </a:endParaRPr>
          </a:p>
          <a:p>
            <a:pPr marL="457200" lvl="1" indent="0">
              <a:buNone/>
            </a:pPr>
            <a:endParaRPr lang="en-US" dirty="0">
              <a:cs typeface="Helvetica" pitchFamily="2" charset="0"/>
            </a:endParaRPr>
          </a:p>
        </p:txBody>
      </p:sp>
      <p:sp>
        <p:nvSpPr>
          <p:cNvPr id="6" name="Slide Number Placeholder 5">
            <a:extLst>
              <a:ext uri="{FF2B5EF4-FFF2-40B4-BE49-F238E27FC236}">
                <a16:creationId xmlns:a16="http://schemas.microsoft.com/office/drawing/2014/main" id="{36CF5128-7962-CC1A-493B-27787487F83A}"/>
              </a:ext>
            </a:extLst>
          </p:cNvPr>
          <p:cNvSpPr>
            <a:spLocks noGrp="1"/>
          </p:cNvSpPr>
          <p:nvPr>
            <p:ph type="sldNum" sz="quarter" idx="12"/>
          </p:nvPr>
        </p:nvSpPr>
        <p:spPr/>
        <p:txBody>
          <a:bodyPr/>
          <a:lstStyle/>
          <a:p>
            <a:fld id="{71B073CA-E1DB-6646-8627-B9A066EC1A46}" type="slidenum">
              <a:rPr lang="en-US" smtClean="0"/>
              <a:t>1</a:t>
            </a:fld>
            <a:endParaRPr lang="en-US"/>
          </a:p>
        </p:txBody>
      </p:sp>
      <p:sp>
        <p:nvSpPr>
          <p:cNvPr id="4" name="Picture Placeholder 3">
            <a:extLst>
              <a:ext uri="{FF2B5EF4-FFF2-40B4-BE49-F238E27FC236}">
                <a16:creationId xmlns:a16="http://schemas.microsoft.com/office/drawing/2014/main" id="{D5AD9337-4552-E11C-2841-71AC4B43ACB1}"/>
              </a:ext>
            </a:extLst>
          </p:cNvPr>
          <p:cNvSpPr>
            <a:spLocks noGrp="1"/>
          </p:cNvSpPr>
          <p:nvPr>
            <p:ph type="pic" idx="14"/>
          </p:nvPr>
        </p:nvSpPr>
        <p:spPr>
          <a:xfrm>
            <a:off x="5818598" y="1825625"/>
            <a:ext cx="6096000" cy="4351338"/>
          </a:xfrm>
        </p:spPr>
        <p:txBody>
          <a:bodyPr>
            <a:normAutofit fontScale="92500" lnSpcReduction="10000"/>
          </a:bodyPr>
          <a:lstStyle/>
          <a:p>
            <a:r>
              <a:rPr lang="en-US" sz="3000" b="1" u="sng" dirty="0"/>
              <a:t>Environmental/Land Use  Constraints </a:t>
            </a:r>
          </a:p>
          <a:p>
            <a:pPr marL="457200" indent="-457200">
              <a:buFont typeface="Arial" panose="020B0604020202020204" pitchFamily="34" charset="0"/>
              <a:buChar char="•"/>
            </a:pPr>
            <a:r>
              <a:rPr lang="en-US" sz="2600" dirty="0"/>
              <a:t>Critical Habitat for Federal and State protected species</a:t>
            </a:r>
          </a:p>
          <a:p>
            <a:pPr marL="457200" indent="-457200">
              <a:buFont typeface="Arial" panose="020B0604020202020204" pitchFamily="34" charset="0"/>
              <a:buChar char="•"/>
            </a:pPr>
            <a:r>
              <a:rPr lang="en-US" sz="2600" dirty="0"/>
              <a:t>FEMA and County of San Diego floodplain</a:t>
            </a:r>
          </a:p>
          <a:p>
            <a:pPr marL="457200" indent="-457200">
              <a:buFont typeface="Arial" panose="020B0604020202020204" pitchFamily="34" charset="0"/>
              <a:buChar char="•"/>
            </a:pPr>
            <a:r>
              <a:rPr lang="en-US" sz="2600" dirty="0"/>
              <a:t>Wetlands </a:t>
            </a:r>
          </a:p>
          <a:p>
            <a:pPr marL="457200" indent="-457200">
              <a:buFont typeface="Arial" panose="020B0604020202020204" pitchFamily="34" charset="0"/>
              <a:buChar char="•"/>
            </a:pPr>
            <a:r>
              <a:rPr lang="en-US" sz="2600" dirty="0"/>
              <a:t>Fuel Modification Zone </a:t>
            </a:r>
          </a:p>
          <a:p>
            <a:pPr marL="457200" indent="-457200">
              <a:buFont typeface="Arial" panose="020B0604020202020204" pitchFamily="34" charset="0"/>
              <a:buChar char="•"/>
            </a:pPr>
            <a:r>
              <a:rPr lang="en-US" sz="2600" dirty="0"/>
              <a:t>Limited Building Zone </a:t>
            </a:r>
          </a:p>
          <a:p>
            <a:pPr marL="457200" indent="-457200">
              <a:buFont typeface="Arial" panose="020B0604020202020204" pitchFamily="34" charset="0"/>
              <a:buChar char="•"/>
            </a:pPr>
            <a:r>
              <a:rPr lang="en-US" sz="2600" dirty="0"/>
              <a:t>Land Use Zoning </a:t>
            </a:r>
          </a:p>
          <a:p>
            <a:pPr marL="457200" indent="-457200">
              <a:buFont typeface="Arial" panose="020B0604020202020204" pitchFamily="34" charset="0"/>
              <a:buChar char="•"/>
            </a:pPr>
            <a:r>
              <a:rPr lang="en-US" sz="2600" dirty="0">
                <a:latin typeface="Helvetica"/>
                <a:cs typeface="Helvetica"/>
              </a:rPr>
              <a:t>VMT/County Mandated Improvements</a:t>
            </a:r>
            <a:endParaRPr lang="en-US" sz="2600" dirty="0">
              <a:cs typeface="Helvetica"/>
            </a:endParaRPr>
          </a:p>
        </p:txBody>
      </p:sp>
    </p:spTree>
    <p:extLst>
      <p:ext uri="{BB962C8B-B14F-4D97-AF65-F5344CB8AC3E}">
        <p14:creationId xmlns:p14="http://schemas.microsoft.com/office/powerpoint/2010/main" val="263428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5E36-8F50-09FF-72A1-52BBA2187FA2}"/>
              </a:ext>
            </a:extLst>
          </p:cNvPr>
          <p:cNvSpPr>
            <a:spLocks noGrp="1"/>
          </p:cNvSpPr>
          <p:nvPr>
            <p:ph type="title"/>
          </p:nvPr>
        </p:nvSpPr>
        <p:spPr/>
        <p:txBody>
          <a:bodyPr/>
          <a:lstStyle/>
          <a:p>
            <a:r>
              <a:rPr lang="en-US" dirty="0">
                <a:latin typeface="Helvetica"/>
                <a:cs typeface="Helvetica"/>
              </a:rPr>
              <a:t>Building Maintenance </a:t>
            </a:r>
            <a:endParaRPr lang="en-US" dirty="0">
              <a:cs typeface="Helvetica"/>
            </a:endParaRPr>
          </a:p>
        </p:txBody>
      </p:sp>
      <p:sp>
        <p:nvSpPr>
          <p:cNvPr id="3" name="Content Placeholder 2">
            <a:extLst>
              <a:ext uri="{FF2B5EF4-FFF2-40B4-BE49-F238E27FC236}">
                <a16:creationId xmlns:a16="http://schemas.microsoft.com/office/drawing/2014/main" id="{035C2FFB-63E7-A000-E324-BD9D9E9A9420}"/>
              </a:ext>
            </a:extLst>
          </p:cNvPr>
          <p:cNvSpPr>
            <a:spLocks noGrp="1"/>
          </p:cNvSpPr>
          <p:nvPr>
            <p:ph sz="half" idx="1"/>
          </p:nvPr>
        </p:nvSpPr>
        <p:spPr/>
        <p:txBody>
          <a:bodyPr vert="horz" lIns="91440" tIns="45720" rIns="91440" bIns="45720" rtlCol="0" anchor="t">
            <a:normAutofit fontScale="92500" lnSpcReduction="10000"/>
          </a:bodyPr>
          <a:lstStyle/>
          <a:p>
            <a:r>
              <a:rPr lang="en-US" dirty="0">
                <a:latin typeface="Helvetica"/>
                <a:cs typeface="Helvetica"/>
              </a:rPr>
              <a:t>Maintenance/Repair Costs  </a:t>
            </a:r>
          </a:p>
          <a:p>
            <a:pPr lvl="1"/>
            <a:r>
              <a:rPr lang="en-US" dirty="0">
                <a:latin typeface="Helvetica"/>
                <a:cs typeface="Helvetica"/>
              </a:rPr>
              <a:t>2019- 2024: $438,475.38</a:t>
            </a:r>
          </a:p>
          <a:p>
            <a:r>
              <a:rPr lang="en-US" dirty="0">
                <a:latin typeface="Helvetica"/>
                <a:cs typeface="Helvetica"/>
              </a:rPr>
              <a:t>Major Repairs</a:t>
            </a:r>
            <a:endParaRPr lang="en-US" dirty="0">
              <a:cs typeface="Helvetica"/>
            </a:endParaRPr>
          </a:p>
          <a:p>
            <a:pPr lvl="1"/>
            <a:r>
              <a:rPr lang="en-US" dirty="0">
                <a:latin typeface="Helvetica"/>
                <a:cs typeface="Helvetica"/>
              </a:rPr>
              <a:t>Sewer and Vent Pipe Repairs at Building 1</a:t>
            </a:r>
            <a:endParaRPr lang="en-US" dirty="0">
              <a:cs typeface="Helvetica"/>
            </a:endParaRPr>
          </a:p>
          <a:p>
            <a:pPr lvl="1"/>
            <a:r>
              <a:rPr lang="en-US" dirty="0">
                <a:latin typeface="Helvetica"/>
                <a:cs typeface="Helvetica"/>
              </a:rPr>
              <a:t>HVAC at Building 1, Building 3, and Temporary Trailers </a:t>
            </a:r>
            <a:endParaRPr lang="en-US" dirty="0">
              <a:cs typeface="Helvetica"/>
            </a:endParaRPr>
          </a:p>
          <a:p>
            <a:pPr lvl="1"/>
            <a:r>
              <a:rPr lang="en-US" dirty="0">
                <a:latin typeface="Helvetica"/>
                <a:cs typeface="Helvetica"/>
              </a:rPr>
              <a:t>General Repairs with Handy Man</a:t>
            </a:r>
            <a:endParaRPr lang="en-US" dirty="0">
              <a:cs typeface="Helvetica"/>
            </a:endParaRPr>
          </a:p>
          <a:p>
            <a:pPr lvl="1"/>
            <a:r>
              <a:rPr lang="en-US" dirty="0">
                <a:latin typeface="Helvetica"/>
                <a:cs typeface="Helvetica"/>
              </a:rPr>
              <a:t>Ongoing Roof Repairs</a:t>
            </a:r>
            <a:endParaRPr lang="en-US" dirty="0">
              <a:cs typeface="Helvetica"/>
            </a:endParaRPr>
          </a:p>
          <a:p>
            <a:pPr lvl="1"/>
            <a:r>
              <a:rPr lang="en-US" dirty="0">
                <a:latin typeface="Helvetica"/>
                <a:cs typeface="Helvetica"/>
              </a:rPr>
              <a:t>Flood repairs in Building 2 </a:t>
            </a:r>
            <a:endParaRPr lang="en-US" dirty="0">
              <a:cs typeface="Helvetica"/>
            </a:endParaRPr>
          </a:p>
          <a:p>
            <a:pPr lvl="1"/>
            <a:r>
              <a:rPr lang="en-US" dirty="0">
                <a:latin typeface="Helvetica"/>
                <a:cs typeface="Helvetica"/>
              </a:rPr>
              <a:t>Ongoing Gate Maintenance </a:t>
            </a:r>
            <a:endParaRPr lang="en-US" dirty="0">
              <a:cs typeface="Helvetica"/>
            </a:endParaRPr>
          </a:p>
          <a:p>
            <a:pPr lvl="1"/>
            <a:r>
              <a:rPr lang="en-US" dirty="0">
                <a:latin typeface="Helvetica"/>
                <a:cs typeface="Helvetica"/>
              </a:rPr>
              <a:t>Trailer Rentals </a:t>
            </a:r>
            <a:endParaRPr lang="en-US" dirty="0">
              <a:cs typeface="Helvetica"/>
            </a:endParaRPr>
          </a:p>
          <a:p>
            <a:pPr lvl="1"/>
            <a:endParaRPr lang="en-US" dirty="0">
              <a:cs typeface="Helvetica"/>
            </a:endParaRPr>
          </a:p>
          <a:p>
            <a:pPr marL="457200" lvl="1" indent="0">
              <a:buNone/>
            </a:pPr>
            <a:endParaRPr lang="en-US" dirty="0">
              <a:cs typeface="Helvetica"/>
            </a:endParaRPr>
          </a:p>
        </p:txBody>
      </p:sp>
      <p:sp>
        <p:nvSpPr>
          <p:cNvPr id="4" name="Date Placeholder 3">
            <a:extLst>
              <a:ext uri="{FF2B5EF4-FFF2-40B4-BE49-F238E27FC236}">
                <a16:creationId xmlns:a16="http://schemas.microsoft.com/office/drawing/2014/main" id="{BF1B452E-705E-2798-1122-3B4EB28382D3}"/>
              </a:ext>
            </a:extLst>
          </p:cNvPr>
          <p:cNvSpPr>
            <a:spLocks noGrp="1"/>
          </p:cNvSpPr>
          <p:nvPr>
            <p:ph type="dt" sz="half" idx="10"/>
          </p:nvPr>
        </p:nvSpPr>
        <p:spPr/>
        <p:txBody>
          <a:bodyPr/>
          <a:lstStyle/>
          <a:p>
            <a:fld id="{714D6B88-87BA-2641-8BAF-C8FCD863772D}" type="datetime1">
              <a:rPr lang="en-US" smtClean="0"/>
              <a:t>1/22/24</a:t>
            </a:fld>
            <a:endParaRPr lang="en-US"/>
          </a:p>
        </p:txBody>
      </p:sp>
      <p:sp>
        <p:nvSpPr>
          <p:cNvPr id="6" name="Slide Number Placeholder 5">
            <a:extLst>
              <a:ext uri="{FF2B5EF4-FFF2-40B4-BE49-F238E27FC236}">
                <a16:creationId xmlns:a16="http://schemas.microsoft.com/office/drawing/2014/main" id="{682EF380-09F7-1B26-8C80-D6DDA9FF9F4A}"/>
              </a:ext>
            </a:extLst>
          </p:cNvPr>
          <p:cNvSpPr>
            <a:spLocks noGrp="1"/>
          </p:cNvSpPr>
          <p:nvPr>
            <p:ph type="sldNum" sz="quarter" idx="12"/>
          </p:nvPr>
        </p:nvSpPr>
        <p:spPr/>
        <p:txBody>
          <a:bodyPr/>
          <a:lstStyle/>
          <a:p>
            <a:fld id="{71B073CA-E1DB-6646-8627-B9A066EC1A46}" type="slidenum">
              <a:rPr lang="en-US" smtClean="0"/>
              <a:t>2</a:t>
            </a:fld>
            <a:endParaRPr lang="en-US"/>
          </a:p>
        </p:txBody>
      </p:sp>
      <p:pic>
        <p:nvPicPr>
          <p:cNvPr id="8" name="Picture 7">
            <a:extLst>
              <a:ext uri="{FF2B5EF4-FFF2-40B4-BE49-F238E27FC236}">
                <a16:creationId xmlns:a16="http://schemas.microsoft.com/office/drawing/2014/main" id="{A82A6B32-BB2A-31D7-A9EB-AE69B4CFC9EA}"/>
              </a:ext>
            </a:extLst>
          </p:cNvPr>
          <p:cNvPicPr>
            <a:picLocks noChangeAspect="1"/>
          </p:cNvPicPr>
          <p:nvPr/>
        </p:nvPicPr>
        <p:blipFill>
          <a:blip r:embed="rId3"/>
          <a:stretch>
            <a:fillRect/>
          </a:stretch>
        </p:blipFill>
        <p:spPr>
          <a:xfrm>
            <a:off x="6348095" y="1544320"/>
            <a:ext cx="2553970" cy="2763520"/>
          </a:xfrm>
          <a:prstGeom prst="rect">
            <a:avLst/>
          </a:prstGeom>
        </p:spPr>
      </p:pic>
      <p:pic>
        <p:nvPicPr>
          <p:cNvPr id="9" name="Picture 8">
            <a:extLst>
              <a:ext uri="{FF2B5EF4-FFF2-40B4-BE49-F238E27FC236}">
                <a16:creationId xmlns:a16="http://schemas.microsoft.com/office/drawing/2014/main" id="{6407E0D6-1BD1-9428-595B-8C539ED07545}"/>
              </a:ext>
            </a:extLst>
          </p:cNvPr>
          <p:cNvPicPr>
            <a:picLocks noChangeAspect="1"/>
          </p:cNvPicPr>
          <p:nvPr/>
        </p:nvPicPr>
        <p:blipFill>
          <a:blip r:embed="rId4"/>
          <a:stretch>
            <a:fillRect/>
          </a:stretch>
        </p:blipFill>
        <p:spPr>
          <a:xfrm>
            <a:off x="9017000" y="1543050"/>
            <a:ext cx="2733040" cy="2766060"/>
          </a:xfrm>
          <a:prstGeom prst="rect">
            <a:avLst/>
          </a:prstGeom>
        </p:spPr>
      </p:pic>
      <p:pic>
        <p:nvPicPr>
          <p:cNvPr id="10" name="Picture 9">
            <a:extLst>
              <a:ext uri="{FF2B5EF4-FFF2-40B4-BE49-F238E27FC236}">
                <a16:creationId xmlns:a16="http://schemas.microsoft.com/office/drawing/2014/main" id="{E1E1AD12-03B0-3719-9D0F-854840A9F2BA}"/>
              </a:ext>
            </a:extLst>
          </p:cNvPr>
          <p:cNvPicPr>
            <a:picLocks noChangeAspect="1"/>
          </p:cNvPicPr>
          <p:nvPr/>
        </p:nvPicPr>
        <p:blipFill>
          <a:blip r:embed="rId5"/>
          <a:stretch>
            <a:fillRect/>
          </a:stretch>
        </p:blipFill>
        <p:spPr>
          <a:xfrm>
            <a:off x="6347460" y="4483418"/>
            <a:ext cx="2870200" cy="2097405"/>
          </a:xfrm>
          <a:prstGeom prst="rect">
            <a:avLst/>
          </a:prstGeom>
        </p:spPr>
      </p:pic>
      <p:pic>
        <p:nvPicPr>
          <p:cNvPr id="11" name="Picture 10">
            <a:extLst>
              <a:ext uri="{FF2B5EF4-FFF2-40B4-BE49-F238E27FC236}">
                <a16:creationId xmlns:a16="http://schemas.microsoft.com/office/drawing/2014/main" id="{81A24DEC-F9FB-17B8-8EE3-67A2FC87F371}"/>
              </a:ext>
            </a:extLst>
          </p:cNvPr>
          <p:cNvPicPr>
            <a:picLocks noChangeAspect="1"/>
          </p:cNvPicPr>
          <p:nvPr/>
        </p:nvPicPr>
        <p:blipFill>
          <a:blip r:embed="rId6"/>
          <a:stretch>
            <a:fillRect/>
          </a:stretch>
        </p:blipFill>
        <p:spPr>
          <a:xfrm>
            <a:off x="9330505" y="4480560"/>
            <a:ext cx="2410830" cy="2103120"/>
          </a:xfrm>
          <a:prstGeom prst="rect">
            <a:avLst/>
          </a:prstGeom>
        </p:spPr>
      </p:pic>
    </p:spTree>
    <p:extLst>
      <p:ext uri="{BB962C8B-B14F-4D97-AF65-F5344CB8AC3E}">
        <p14:creationId xmlns:p14="http://schemas.microsoft.com/office/powerpoint/2010/main" val="105349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CE6E-3B9F-C02E-F220-4066B55BBD65}"/>
              </a:ext>
            </a:extLst>
          </p:cNvPr>
          <p:cNvSpPr>
            <a:spLocks noGrp="1"/>
          </p:cNvSpPr>
          <p:nvPr>
            <p:ph type="title"/>
          </p:nvPr>
        </p:nvSpPr>
        <p:spPr/>
        <p:txBody>
          <a:bodyPr>
            <a:normAutofit fontScale="90000"/>
          </a:bodyPr>
          <a:lstStyle/>
          <a:p>
            <a:r>
              <a:rPr lang="en-US" dirty="0"/>
              <a:t>2016 Concept Study Report by HB&amp;A Architects</a:t>
            </a:r>
          </a:p>
        </p:txBody>
      </p:sp>
      <p:sp>
        <p:nvSpPr>
          <p:cNvPr id="3" name="Content Placeholder 2">
            <a:extLst>
              <a:ext uri="{FF2B5EF4-FFF2-40B4-BE49-F238E27FC236}">
                <a16:creationId xmlns:a16="http://schemas.microsoft.com/office/drawing/2014/main" id="{5594B2CC-C13E-FB57-EDD0-2C66E5F74E46}"/>
              </a:ext>
            </a:extLst>
          </p:cNvPr>
          <p:cNvSpPr>
            <a:spLocks noGrp="1"/>
          </p:cNvSpPr>
          <p:nvPr>
            <p:ph sz="half" idx="1"/>
          </p:nvPr>
        </p:nvSpPr>
        <p:spPr/>
        <p:txBody>
          <a:bodyPr/>
          <a:lstStyle/>
          <a:p>
            <a:endParaRPr lang="en-US"/>
          </a:p>
        </p:txBody>
      </p:sp>
      <p:sp>
        <p:nvSpPr>
          <p:cNvPr id="6" name="Slide Number Placeholder 5">
            <a:extLst>
              <a:ext uri="{FF2B5EF4-FFF2-40B4-BE49-F238E27FC236}">
                <a16:creationId xmlns:a16="http://schemas.microsoft.com/office/drawing/2014/main" id="{36CF5128-7962-CC1A-493B-27787487F83A}"/>
              </a:ext>
            </a:extLst>
          </p:cNvPr>
          <p:cNvSpPr>
            <a:spLocks noGrp="1"/>
          </p:cNvSpPr>
          <p:nvPr>
            <p:ph type="sldNum" sz="quarter" idx="12"/>
          </p:nvPr>
        </p:nvSpPr>
        <p:spPr/>
        <p:txBody>
          <a:bodyPr/>
          <a:lstStyle/>
          <a:p>
            <a:fld id="{71B073CA-E1DB-6646-8627-B9A066EC1A46}" type="slidenum">
              <a:rPr lang="en-US" smtClean="0"/>
              <a:t>3</a:t>
            </a:fld>
            <a:endParaRPr lang="en-US"/>
          </a:p>
        </p:txBody>
      </p:sp>
      <p:sp>
        <p:nvSpPr>
          <p:cNvPr id="7" name="Picture Placeholder 6">
            <a:extLst>
              <a:ext uri="{FF2B5EF4-FFF2-40B4-BE49-F238E27FC236}">
                <a16:creationId xmlns:a16="http://schemas.microsoft.com/office/drawing/2014/main" id="{878B94F0-3153-9E19-9AD6-AC3EFD1245FC}"/>
              </a:ext>
            </a:extLst>
          </p:cNvPr>
          <p:cNvSpPr>
            <a:spLocks noGrp="1"/>
          </p:cNvSpPr>
          <p:nvPr>
            <p:ph type="pic" idx="14"/>
          </p:nvPr>
        </p:nvSpPr>
        <p:spPr/>
        <p:txBody>
          <a:bodyPr/>
          <a:lstStyle/>
          <a:p>
            <a:endParaRPr lang="en-US" dirty="0"/>
          </a:p>
        </p:txBody>
      </p:sp>
      <p:pic>
        <p:nvPicPr>
          <p:cNvPr id="8" name="Picture 7">
            <a:extLst>
              <a:ext uri="{FF2B5EF4-FFF2-40B4-BE49-F238E27FC236}">
                <a16:creationId xmlns:a16="http://schemas.microsoft.com/office/drawing/2014/main" id="{6B059CB5-BA20-7AD5-6466-D15C2D5D7238}"/>
              </a:ext>
            </a:extLst>
          </p:cNvPr>
          <p:cNvPicPr>
            <a:picLocks noChangeAspect="1"/>
          </p:cNvPicPr>
          <p:nvPr/>
        </p:nvPicPr>
        <p:blipFill>
          <a:blip r:embed="rId3"/>
          <a:stretch>
            <a:fillRect/>
          </a:stretch>
        </p:blipFill>
        <p:spPr>
          <a:xfrm>
            <a:off x="299439" y="1742094"/>
            <a:ext cx="5872763" cy="3373812"/>
          </a:xfrm>
          <a:prstGeom prst="rect">
            <a:avLst/>
          </a:prstGeom>
          <a:ln>
            <a:noFill/>
          </a:ln>
          <a:effectLst>
            <a:softEdge rad="112500"/>
          </a:effectLst>
        </p:spPr>
      </p:pic>
      <p:sp>
        <p:nvSpPr>
          <p:cNvPr id="9" name="TextBox 8">
            <a:extLst>
              <a:ext uri="{FF2B5EF4-FFF2-40B4-BE49-F238E27FC236}">
                <a16:creationId xmlns:a16="http://schemas.microsoft.com/office/drawing/2014/main" id="{9BA8D03A-FD70-0F17-1960-77E7F6062715}"/>
              </a:ext>
            </a:extLst>
          </p:cNvPr>
          <p:cNvSpPr txBox="1"/>
          <p:nvPr/>
        </p:nvSpPr>
        <p:spPr>
          <a:xfrm>
            <a:off x="297282" y="5199437"/>
            <a:ext cx="4711546" cy="646331"/>
          </a:xfrm>
          <a:prstGeom prst="rect">
            <a:avLst/>
          </a:prstGeom>
          <a:noFill/>
        </p:spPr>
        <p:txBody>
          <a:bodyPr wrap="none" rtlCol="0">
            <a:spAutoFit/>
          </a:bodyPr>
          <a:lstStyle/>
          <a:p>
            <a:r>
              <a:rPr lang="en-US" dirty="0">
                <a:latin typeface="Helvetica" pitchFamily="2" charset="0"/>
              </a:rPr>
              <a:t>Option 1 – New Facility in Lower Yard</a:t>
            </a:r>
          </a:p>
          <a:p>
            <a:r>
              <a:rPr lang="en-US" dirty="0">
                <a:latin typeface="Helvetica" pitchFamily="2" charset="0"/>
              </a:rPr>
              <a:t>Estimated cost: $15,900,000 (2016 monies) </a:t>
            </a:r>
          </a:p>
        </p:txBody>
      </p:sp>
      <p:pic>
        <p:nvPicPr>
          <p:cNvPr id="10" name="Picture 9">
            <a:extLst>
              <a:ext uri="{FF2B5EF4-FFF2-40B4-BE49-F238E27FC236}">
                <a16:creationId xmlns:a16="http://schemas.microsoft.com/office/drawing/2014/main" id="{26E0FBBE-BBEB-B155-EB05-20CDB0066697}"/>
              </a:ext>
            </a:extLst>
          </p:cNvPr>
          <p:cNvPicPr>
            <a:picLocks noChangeAspect="1"/>
          </p:cNvPicPr>
          <p:nvPr/>
        </p:nvPicPr>
        <p:blipFill>
          <a:blip r:embed="rId4"/>
          <a:stretch>
            <a:fillRect/>
          </a:stretch>
        </p:blipFill>
        <p:spPr>
          <a:xfrm>
            <a:off x="6172202" y="1755772"/>
            <a:ext cx="5863419" cy="3373812"/>
          </a:xfrm>
          <a:prstGeom prst="rect">
            <a:avLst/>
          </a:prstGeom>
          <a:ln>
            <a:noFill/>
          </a:ln>
          <a:effectLst>
            <a:softEdge rad="112500"/>
          </a:effectLst>
        </p:spPr>
      </p:pic>
      <p:sp>
        <p:nvSpPr>
          <p:cNvPr id="11" name="TextBox 10">
            <a:extLst>
              <a:ext uri="{FF2B5EF4-FFF2-40B4-BE49-F238E27FC236}">
                <a16:creationId xmlns:a16="http://schemas.microsoft.com/office/drawing/2014/main" id="{1EB7184F-2D2D-580B-CDB6-4F75BFFD18A3}"/>
              </a:ext>
            </a:extLst>
          </p:cNvPr>
          <p:cNvSpPr txBox="1"/>
          <p:nvPr/>
        </p:nvSpPr>
        <p:spPr>
          <a:xfrm>
            <a:off x="6272515" y="5199437"/>
            <a:ext cx="4519186" cy="923330"/>
          </a:xfrm>
          <a:prstGeom prst="rect">
            <a:avLst/>
          </a:prstGeom>
          <a:noFill/>
        </p:spPr>
        <p:txBody>
          <a:bodyPr wrap="none" rtlCol="0">
            <a:spAutoFit/>
          </a:bodyPr>
          <a:lstStyle/>
          <a:p>
            <a:r>
              <a:rPr lang="en-US" dirty="0">
                <a:latin typeface="Helvetica" pitchFamily="2" charset="0"/>
              </a:rPr>
              <a:t>Option 2 – Remodeled Facility</a:t>
            </a:r>
          </a:p>
          <a:p>
            <a:r>
              <a:rPr lang="en-US" dirty="0">
                <a:latin typeface="Helvetica" pitchFamily="2" charset="0"/>
              </a:rPr>
              <a:t>Estimated cost: $7,200,000 (2016 monies)</a:t>
            </a:r>
          </a:p>
          <a:p>
            <a:r>
              <a:rPr lang="en-US" dirty="0"/>
              <a:t>  </a:t>
            </a:r>
          </a:p>
        </p:txBody>
      </p:sp>
    </p:spTree>
    <p:extLst>
      <p:ext uri="{BB962C8B-B14F-4D97-AF65-F5344CB8AC3E}">
        <p14:creationId xmlns:p14="http://schemas.microsoft.com/office/powerpoint/2010/main" val="249110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F20797-5F92-A625-B773-206DEE4D7BB1}"/>
              </a:ext>
            </a:extLst>
          </p:cNvPr>
          <p:cNvSpPr>
            <a:spLocks noGrp="1"/>
          </p:cNvSpPr>
          <p:nvPr>
            <p:ph type="title"/>
          </p:nvPr>
        </p:nvSpPr>
        <p:spPr/>
        <p:txBody>
          <a:bodyPr>
            <a:normAutofit fontScale="90000"/>
          </a:bodyPr>
          <a:lstStyle/>
          <a:p>
            <a:r>
              <a:rPr lang="en-US" dirty="0"/>
              <a:t>2020 -2021 Market Study by </a:t>
            </a:r>
            <a:r>
              <a:rPr lang="en-US" dirty="0" err="1"/>
              <a:t>Reeb</a:t>
            </a:r>
            <a:r>
              <a:rPr lang="en-US" dirty="0"/>
              <a:t> Development Lot Study by </a:t>
            </a:r>
            <a:r>
              <a:rPr lang="en-US" dirty="0" err="1"/>
              <a:t>MasterCraft</a:t>
            </a:r>
            <a:r>
              <a:rPr lang="en-US" dirty="0"/>
              <a:t> </a:t>
            </a:r>
          </a:p>
        </p:txBody>
      </p:sp>
      <p:sp>
        <p:nvSpPr>
          <p:cNvPr id="9" name="Content Placeholder 8">
            <a:extLst>
              <a:ext uri="{FF2B5EF4-FFF2-40B4-BE49-F238E27FC236}">
                <a16:creationId xmlns:a16="http://schemas.microsoft.com/office/drawing/2014/main" id="{E5659DF9-979C-F590-8685-6F8C4320A083}"/>
              </a:ext>
            </a:extLst>
          </p:cNvPr>
          <p:cNvSpPr>
            <a:spLocks noGrp="1"/>
          </p:cNvSpPr>
          <p:nvPr>
            <p:ph sz="half" idx="1"/>
          </p:nvPr>
        </p:nvSpPr>
        <p:spPr/>
        <p:txBody>
          <a:bodyPr/>
          <a:lstStyle/>
          <a:p>
            <a:endParaRPr lang="en-US" dirty="0"/>
          </a:p>
        </p:txBody>
      </p:sp>
      <p:sp>
        <p:nvSpPr>
          <p:cNvPr id="4" name="Slide Number Placeholder 3">
            <a:extLst>
              <a:ext uri="{FF2B5EF4-FFF2-40B4-BE49-F238E27FC236}">
                <a16:creationId xmlns:a16="http://schemas.microsoft.com/office/drawing/2014/main" id="{72AB8AA4-DB5E-0412-E95B-33B3846CD549}"/>
              </a:ext>
            </a:extLst>
          </p:cNvPr>
          <p:cNvSpPr>
            <a:spLocks noGrp="1"/>
          </p:cNvSpPr>
          <p:nvPr>
            <p:ph type="sldNum" sz="quarter" idx="12"/>
          </p:nvPr>
        </p:nvSpPr>
        <p:spPr/>
        <p:txBody>
          <a:bodyPr/>
          <a:lstStyle/>
          <a:p>
            <a:fld id="{71B073CA-E1DB-6646-8627-B9A066EC1A46}" type="slidenum">
              <a:rPr lang="en-US" smtClean="0"/>
              <a:t>4</a:t>
            </a:fld>
            <a:endParaRPr lang="en-US"/>
          </a:p>
        </p:txBody>
      </p:sp>
      <p:sp>
        <p:nvSpPr>
          <p:cNvPr id="10" name="Picture Placeholder 9">
            <a:extLst>
              <a:ext uri="{FF2B5EF4-FFF2-40B4-BE49-F238E27FC236}">
                <a16:creationId xmlns:a16="http://schemas.microsoft.com/office/drawing/2014/main" id="{684C3177-7A6A-6504-1877-BE248DA34E15}"/>
              </a:ext>
            </a:extLst>
          </p:cNvPr>
          <p:cNvSpPr>
            <a:spLocks noGrp="1"/>
          </p:cNvSpPr>
          <p:nvPr>
            <p:ph type="pic" idx="14"/>
          </p:nvPr>
        </p:nvSpPr>
        <p:spPr/>
        <p:txBody>
          <a:bodyPr/>
          <a:lstStyle/>
          <a:p>
            <a:endParaRPr lang="en-US"/>
          </a:p>
        </p:txBody>
      </p:sp>
      <p:pic>
        <p:nvPicPr>
          <p:cNvPr id="11" name="Picture 10">
            <a:extLst>
              <a:ext uri="{FF2B5EF4-FFF2-40B4-BE49-F238E27FC236}">
                <a16:creationId xmlns:a16="http://schemas.microsoft.com/office/drawing/2014/main" id="{EA531EDD-01C4-19D8-B87F-A01BBD8FF4AA}"/>
              </a:ext>
            </a:extLst>
          </p:cNvPr>
          <p:cNvPicPr>
            <a:picLocks noChangeAspect="1"/>
          </p:cNvPicPr>
          <p:nvPr/>
        </p:nvPicPr>
        <p:blipFill rotWithShape="1">
          <a:blip r:embed="rId3"/>
          <a:srcRect t="5317"/>
          <a:stretch/>
        </p:blipFill>
        <p:spPr>
          <a:xfrm>
            <a:off x="2150909" y="1754354"/>
            <a:ext cx="3098924" cy="4784558"/>
          </a:xfrm>
          <a:prstGeom prst="rect">
            <a:avLst/>
          </a:prstGeom>
        </p:spPr>
      </p:pic>
      <p:pic>
        <p:nvPicPr>
          <p:cNvPr id="12" name="Picture 11">
            <a:extLst>
              <a:ext uri="{FF2B5EF4-FFF2-40B4-BE49-F238E27FC236}">
                <a16:creationId xmlns:a16="http://schemas.microsoft.com/office/drawing/2014/main" id="{78CD2460-44A6-ABC7-7900-E48BE0172950}"/>
              </a:ext>
            </a:extLst>
          </p:cNvPr>
          <p:cNvPicPr>
            <a:picLocks noChangeAspect="1"/>
          </p:cNvPicPr>
          <p:nvPr/>
        </p:nvPicPr>
        <p:blipFill>
          <a:blip r:embed="rId4"/>
          <a:stretch>
            <a:fillRect/>
          </a:stretch>
        </p:blipFill>
        <p:spPr>
          <a:xfrm>
            <a:off x="6560718" y="1704358"/>
            <a:ext cx="3180644" cy="4784558"/>
          </a:xfrm>
          <a:prstGeom prst="rect">
            <a:avLst/>
          </a:prstGeom>
        </p:spPr>
      </p:pic>
      <p:sp>
        <p:nvSpPr>
          <p:cNvPr id="13" name="TextBox 12">
            <a:extLst>
              <a:ext uri="{FF2B5EF4-FFF2-40B4-BE49-F238E27FC236}">
                <a16:creationId xmlns:a16="http://schemas.microsoft.com/office/drawing/2014/main" id="{FB9B951E-1B58-FCBF-AC55-DED6F07545F5}"/>
              </a:ext>
            </a:extLst>
          </p:cNvPr>
          <p:cNvSpPr txBox="1"/>
          <p:nvPr/>
        </p:nvSpPr>
        <p:spPr>
          <a:xfrm>
            <a:off x="2150909" y="6304250"/>
            <a:ext cx="3316357" cy="369332"/>
          </a:xfrm>
          <a:prstGeom prst="rect">
            <a:avLst/>
          </a:prstGeom>
          <a:noFill/>
        </p:spPr>
        <p:txBody>
          <a:bodyPr wrap="none" rtlCol="0">
            <a:spAutoFit/>
          </a:bodyPr>
          <a:lstStyle/>
          <a:p>
            <a:r>
              <a:rPr lang="en-US" dirty="0"/>
              <a:t>Option 1 –  </a:t>
            </a:r>
            <a:r>
              <a:rPr lang="en-US" dirty="0" err="1"/>
              <a:t>Motorcourt</a:t>
            </a:r>
            <a:r>
              <a:rPr lang="en-US" dirty="0"/>
              <a:t> (165 SFD)</a:t>
            </a:r>
          </a:p>
        </p:txBody>
      </p:sp>
      <p:sp>
        <p:nvSpPr>
          <p:cNvPr id="15" name="TextBox 14">
            <a:extLst>
              <a:ext uri="{FF2B5EF4-FFF2-40B4-BE49-F238E27FC236}">
                <a16:creationId xmlns:a16="http://schemas.microsoft.com/office/drawing/2014/main" id="{AFE4A413-3061-E524-4278-C455C114CFCF}"/>
              </a:ext>
            </a:extLst>
          </p:cNvPr>
          <p:cNvSpPr txBox="1"/>
          <p:nvPr/>
        </p:nvSpPr>
        <p:spPr>
          <a:xfrm>
            <a:off x="6560718" y="6300167"/>
            <a:ext cx="4151265" cy="369332"/>
          </a:xfrm>
          <a:prstGeom prst="rect">
            <a:avLst/>
          </a:prstGeom>
          <a:noFill/>
        </p:spPr>
        <p:txBody>
          <a:bodyPr wrap="none" rtlCol="0">
            <a:spAutoFit/>
          </a:bodyPr>
          <a:lstStyle/>
          <a:p>
            <a:r>
              <a:rPr lang="en-US" dirty="0"/>
              <a:t>Option 2 – Single Family Homes (107 SFD) </a:t>
            </a:r>
          </a:p>
        </p:txBody>
      </p:sp>
    </p:spTree>
    <p:extLst>
      <p:ext uri="{BB962C8B-B14F-4D97-AF65-F5344CB8AC3E}">
        <p14:creationId xmlns:p14="http://schemas.microsoft.com/office/powerpoint/2010/main" val="286480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86E714-57C1-0FA4-DBBB-5369502EABCD}"/>
              </a:ext>
            </a:extLst>
          </p:cNvPr>
          <p:cNvSpPr>
            <a:spLocks noGrp="1"/>
          </p:cNvSpPr>
          <p:nvPr>
            <p:ph type="title"/>
          </p:nvPr>
        </p:nvSpPr>
        <p:spPr/>
        <p:txBody>
          <a:bodyPr>
            <a:normAutofit fontScale="90000"/>
          </a:bodyPr>
          <a:lstStyle/>
          <a:p>
            <a:r>
              <a:rPr lang="en-US" dirty="0"/>
              <a:t>District Headquarters Options </a:t>
            </a:r>
          </a:p>
        </p:txBody>
      </p:sp>
      <p:sp>
        <p:nvSpPr>
          <p:cNvPr id="11" name="Content Placeholder 10">
            <a:extLst>
              <a:ext uri="{FF2B5EF4-FFF2-40B4-BE49-F238E27FC236}">
                <a16:creationId xmlns:a16="http://schemas.microsoft.com/office/drawing/2014/main" id="{15DFD58F-CCBD-BE20-B7D0-2E430B95AF16}"/>
              </a:ext>
            </a:extLst>
          </p:cNvPr>
          <p:cNvSpPr>
            <a:spLocks noGrp="1"/>
          </p:cNvSpPr>
          <p:nvPr>
            <p:ph idx="1"/>
          </p:nvPr>
        </p:nvSpPr>
        <p:spPr/>
        <p:txBody>
          <a:bodyPr>
            <a:normAutofit/>
          </a:bodyPr>
          <a:lstStyle/>
          <a:p>
            <a:r>
              <a:rPr lang="en-US" dirty="0"/>
              <a:t>Option 1 – Relocate to Temporary Trailers and Build in Place </a:t>
            </a:r>
          </a:p>
        </p:txBody>
      </p:sp>
      <p:sp>
        <p:nvSpPr>
          <p:cNvPr id="12" name="Content Placeholder 11">
            <a:extLst>
              <a:ext uri="{FF2B5EF4-FFF2-40B4-BE49-F238E27FC236}">
                <a16:creationId xmlns:a16="http://schemas.microsoft.com/office/drawing/2014/main" id="{C3208662-D784-C159-CA7B-28504D1E6B60}"/>
              </a:ext>
            </a:extLst>
          </p:cNvPr>
          <p:cNvSpPr>
            <a:spLocks noGrp="1"/>
          </p:cNvSpPr>
          <p:nvPr>
            <p:ph idx="13"/>
          </p:nvPr>
        </p:nvSpPr>
        <p:spPr/>
        <p:txBody>
          <a:bodyPr/>
          <a:lstStyle/>
          <a:p>
            <a:r>
              <a:rPr lang="en-US" dirty="0"/>
              <a:t>Option 2 – Entitle and Sell Land, Buy New Land, and Build New </a:t>
            </a:r>
          </a:p>
        </p:txBody>
      </p:sp>
      <p:sp>
        <p:nvSpPr>
          <p:cNvPr id="13" name="Content Placeholder 12">
            <a:extLst>
              <a:ext uri="{FF2B5EF4-FFF2-40B4-BE49-F238E27FC236}">
                <a16:creationId xmlns:a16="http://schemas.microsoft.com/office/drawing/2014/main" id="{B491B8D2-C099-8302-4EC1-B2C5A6461584}"/>
              </a:ext>
            </a:extLst>
          </p:cNvPr>
          <p:cNvSpPr>
            <a:spLocks noGrp="1"/>
          </p:cNvSpPr>
          <p:nvPr>
            <p:ph idx="14"/>
          </p:nvPr>
        </p:nvSpPr>
        <p:spPr/>
        <p:txBody>
          <a:bodyPr vert="horz" lIns="91440" tIns="45720" rIns="91440" bIns="45720" rtlCol="0" anchor="t">
            <a:normAutofit/>
          </a:bodyPr>
          <a:lstStyle/>
          <a:p>
            <a:r>
              <a:rPr lang="en-US" dirty="0"/>
              <a:t>Option 3 – </a:t>
            </a:r>
          </a:p>
          <a:p>
            <a:pPr marL="0" indent="0">
              <a:buNone/>
            </a:pPr>
            <a:r>
              <a:rPr lang="en-US" dirty="0"/>
              <a:t>Remodel Existing Building </a:t>
            </a:r>
            <a:endParaRPr lang="en-US" dirty="0">
              <a:cs typeface="Helvetica" pitchFamily="2" charset="0"/>
            </a:endParaRPr>
          </a:p>
        </p:txBody>
      </p:sp>
      <p:sp>
        <p:nvSpPr>
          <p:cNvPr id="7" name="Slide Number Placeholder 6">
            <a:extLst>
              <a:ext uri="{FF2B5EF4-FFF2-40B4-BE49-F238E27FC236}">
                <a16:creationId xmlns:a16="http://schemas.microsoft.com/office/drawing/2014/main" id="{0B23A405-0E41-E035-5239-E5C0B2C208A3}"/>
              </a:ext>
            </a:extLst>
          </p:cNvPr>
          <p:cNvSpPr>
            <a:spLocks noGrp="1"/>
          </p:cNvSpPr>
          <p:nvPr>
            <p:ph type="sldNum" sz="quarter" idx="12"/>
          </p:nvPr>
        </p:nvSpPr>
        <p:spPr/>
        <p:txBody>
          <a:bodyPr/>
          <a:lstStyle/>
          <a:p>
            <a:fld id="{71B073CA-E1DB-6646-8627-B9A066EC1A46}" type="slidenum">
              <a:rPr lang="en-US" smtClean="0"/>
              <a:t>5</a:t>
            </a:fld>
            <a:endParaRPr lang="en-US"/>
          </a:p>
        </p:txBody>
      </p:sp>
    </p:spTree>
    <p:extLst>
      <p:ext uri="{BB962C8B-B14F-4D97-AF65-F5344CB8AC3E}">
        <p14:creationId xmlns:p14="http://schemas.microsoft.com/office/powerpoint/2010/main" val="145512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9B738-0576-F151-DDD5-38E29C1213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3543C2C-8001-1569-A621-50C705F7AC1C}"/>
              </a:ext>
            </a:extLst>
          </p:cNvPr>
          <p:cNvSpPr>
            <a:spLocks noGrp="1"/>
          </p:cNvSpPr>
          <p:nvPr>
            <p:ph type="title"/>
          </p:nvPr>
        </p:nvSpPr>
        <p:spPr/>
        <p:txBody>
          <a:bodyPr>
            <a:normAutofit/>
          </a:bodyPr>
          <a:lstStyle/>
          <a:p>
            <a:r>
              <a:rPr lang="en-US" dirty="0">
                <a:latin typeface="Helvetica"/>
                <a:cs typeface="Helvetica"/>
              </a:rPr>
              <a:t>Next Steps</a:t>
            </a:r>
            <a:endParaRPr lang="en-US" dirty="0">
              <a:cs typeface="Helvetica"/>
            </a:endParaRPr>
          </a:p>
        </p:txBody>
      </p:sp>
      <p:sp>
        <p:nvSpPr>
          <p:cNvPr id="4" name="Slide Number Placeholder 3">
            <a:extLst>
              <a:ext uri="{FF2B5EF4-FFF2-40B4-BE49-F238E27FC236}">
                <a16:creationId xmlns:a16="http://schemas.microsoft.com/office/drawing/2014/main" id="{0CE966EA-107C-4D9B-48D3-0022928D23E2}"/>
              </a:ext>
            </a:extLst>
          </p:cNvPr>
          <p:cNvSpPr>
            <a:spLocks noGrp="1"/>
          </p:cNvSpPr>
          <p:nvPr>
            <p:ph type="sldNum" sz="quarter" idx="12"/>
          </p:nvPr>
        </p:nvSpPr>
        <p:spPr/>
        <p:txBody>
          <a:bodyPr/>
          <a:lstStyle/>
          <a:p>
            <a:fld id="{71B073CA-E1DB-6646-8627-B9A066EC1A46}" type="slidenum">
              <a:rPr lang="en-US" smtClean="0"/>
              <a:t>6</a:t>
            </a:fld>
            <a:endParaRPr lang="en-US"/>
          </a:p>
        </p:txBody>
      </p:sp>
      <p:sp>
        <p:nvSpPr>
          <p:cNvPr id="10" name="Picture Placeholder 9">
            <a:extLst>
              <a:ext uri="{FF2B5EF4-FFF2-40B4-BE49-F238E27FC236}">
                <a16:creationId xmlns:a16="http://schemas.microsoft.com/office/drawing/2014/main" id="{5089949B-25BC-5C60-672D-22AA4F53A65E}"/>
              </a:ext>
            </a:extLst>
          </p:cNvPr>
          <p:cNvSpPr>
            <a:spLocks noGrp="1"/>
          </p:cNvSpPr>
          <p:nvPr>
            <p:ph type="pic" idx="14"/>
          </p:nvPr>
        </p:nvSpPr>
        <p:spPr>
          <a:xfrm>
            <a:off x="839472" y="1555410"/>
            <a:ext cx="9878495" cy="2777371"/>
          </a:xfrm>
        </p:spPr>
        <p:txBody>
          <a:bodyPr/>
          <a:lstStyle/>
          <a:p>
            <a:pPr marL="457200" indent="-457200">
              <a:buChar char="•"/>
            </a:pPr>
            <a:r>
              <a:rPr lang="en-US" dirty="0">
                <a:latin typeface="Helvetica"/>
                <a:cs typeface="Helvetica"/>
              </a:rPr>
              <a:t>Ad Hoc Committee</a:t>
            </a:r>
            <a:endParaRPr lang="en-US" dirty="0">
              <a:cs typeface="Helvetica" pitchFamily="2" charset="0"/>
            </a:endParaRPr>
          </a:p>
          <a:p>
            <a:pPr marL="914400" lvl="1" indent="-457200">
              <a:buChar char="•"/>
            </a:pPr>
            <a:r>
              <a:rPr lang="en-US" dirty="0">
                <a:latin typeface="Helvetica"/>
                <a:cs typeface="Helvetica"/>
              </a:rPr>
              <a:t>Further Refinement of Options</a:t>
            </a:r>
          </a:p>
          <a:p>
            <a:pPr marL="914400" lvl="1" indent="-457200">
              <a:buChar char="•"/>
            </a:pPr>
            <a:r>
              <a:rPr lang="en-US" dirty="0">
                <a:latin typeface="Helvetica"/>
                <a:cs typeface="Helvetica"/>
              </a:rPr>
              <a:t>Schedule Development</a:t>
            </a:r>
          </a:p>
          <a:p>
            <a:pPr marL="914400" lvl="1" indent="-457200">
              <a:buChar char="•"/>
            </a:pPr>
            <a:r>
              <a:rPr lang="en-US" dirty="0">
                <a:latin typeface="Helvetica"/>
                <a:cs typeface="Helvetica"/>
              </a:rPr>
              <a:t>Update Cost Estimates</a:t>
            </a:r>
            <a:endParaRPr lang="en-US" dirty="0">
              <a:cs typeface="Helvetica" pitchFamily="2" charset="0"/>
            </a:endParaRPr>
          </a:p>
        </p:txBody>
      </p:sp>
    </p:spTree>
    <p:extLst>
      <p:ext uri="{BB962C8B-B14F-4D97-AF65-F5344CB8AC3E}">
        <p14:creationId xmlns:p14="http://schemas.microsoft.com/office/powerpoint/2010/main" val="109424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62E5-0849-6A5E-9B3F-F18BCA48C907}"/>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133F12AF-E6D1-164A-E6EA-B5DEC0A7CD62}"/>
              </a:ext>
            </a:extLst>
          </p:cNvPr>
          <p:cNvSpPr>
            <a:spLocks noGrp="1"/>
          </p:cNvSpPr>
          <p:nvPr>
            <p:ph type="sldNum" sz="quarter" idx="12"/>
          </p:nvPr>
        </p:nvSpPr>
        <p:spPr/>
        <p:txBody>
          <a:bodyPr/>
          <a:lstStyle/>
          <a:p>
            <a:fld id="{71B073CA-E1DB-6646-8627-B9A066EC1A46}" type="slidenum">
              <a:rPr lang="en-US" smtClean="0"/>
              <a:pPr/>
              <a:t>7</a:t>
            </a:fld>
            <a:endParaRPr lang="en-US" dirty="0"/>
          </a:p>
        </p:txBody>
      </p:sp>
    </p:spTree>
    <p:extLst>
      <p:ext uri="{BB962C8B-B14F-4D97-AF65-F5344CB8AC3E}">
        <p14:creationId xmlns:p14="http://schemas.microsoft.com/office/powerpoint/2010/main" val="291554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3f84-85d4-491e-b0d0-ea38b0c6e83c" xsi:nil="true"/>
    <_ip_UnifiedCompliancePolicyProperties xmlns="http://schemas.microsoft.com/sharepoint/v3" xsi:nil="true"/>
    <lcf76f155ced4ddcb4097134ff3c332f xmlns="5cbe035e-0a27-493e-a0b9-3e4640fc57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45C00D14615940935FFD8D46C53289" ma:contentTypeVersion="17" ma:contentTypeDescription="Create a new document." ma:contentTypeScope="" ma:versionID="20faeb2f8e28984ac8f46f943ce1b196">
  <xsd:schema xmlns:xsd="http://www.w3.org/2001/XMLSchema" xmlns:xs="http://www.w3.org/2001/XMLSchema" xmlns:p="http://schemas.microsoft.com/office/2006/metadata/properties" xmlns:ns1="http://schemas.microsoft.com/sharepoint/v3" xmlns:ns2="5cbe035e-0a27-493e-a0b9-3e4640fc571a" xmlns:ns3="bd8f3f84-85d4-491e-b0d0-ea38b0c6e83c" targetNamespace="http://schemas.microsoft.com/office/2006/metadata/properties" ma:root="true" ma:fieldsID="f2d888ebee2101e0cf3da88017551ced" ns1:_="" ns2:_="" ns3:_="">
    <xsd:import namespace="http://schemas.microsoft.com/sharepoint/v3"/>
    <xsd:import namespace="5cbe035e-0a27-493e-a0b9-3e4640fc571a"/>
    <xsd:import namespace="bd8f3f84-85d4-491e-b0d0-ea38b0c6e8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be035e-0a27-493e-a0b9-3e4640fc5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c951d-bda3-4f29-b1a6-c677ceeea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8f3f84-85d4-491e-b0d0-ea38b0c6e8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36e5dd-57eb-42fa-9257-a341b94ad4d0}" ma:internalName="TaxCatchAll" ma:showField="CatchAllData" ma:web="bd8f3f84-85d4-491e-b0d0-ea38b0c6e8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CF5793-20ED-4807-A738-0D450741599C}">
  <ds:schemaRefs>
    <ds:schemaRef ds:uri="http://purl.org/dc/terms/"/>
    <ds:schemaRef ds:uri="http://www.w3.org/XML/1998/namespace"/>
    <ds:schemaRef ds:uri="http://schemas.microsoft.com/office/2006/documentManagement/types"/>
    <ds:schemaRef ds:uri="bd8f3f84-85d4-491e-b0d0-ea38b0c6e83c"/>
    <ds:schemaRef ds:uri="http://purl.org/dc/dcmitype/"/>
    <ds:schemaRef ds:uri="http://schemas.microsoft.com/office/infopath/2007/PartnerControls"/>
    <ds:schemaRef ds:uri="http://schemas.microsoft.com/office/2006/metadata/properties"/>
    <ds:schemaRef ds:uri="http://schemas.openxmlformats.org/package/2006/metadata/core-properties"/>
    <ds:schemaRef ds:uri="5cbe035e-0a27-493e-a0b9-3e4640fc571a"/>
    <ds:schemaRef ds:uri="http://schemas.microsoft.com/sharepoint/v3"/>
    <ds:schemaRef ds:uri="http://purl.org/dc/elements/1.1/"/>
  </ds:schemaRefs>
</ds:datastoreItem>
</file>

<file path=customXml/itemProps2.xml><?xml version="1.0" encoding="utf-8"?>
<ds:datastoreItem xmlns:ds="http://schemas.openxmlformats.org/officeDocument/2006/customXml" ds:itemID="{05AD9480-4B9C-424D-954C-ABF69CB438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be035e-0a27-493e-a0b9-3e4640fc571a"/>
    <ds:schemaRef ds:uri="bd8f3f84-85d4-491e-b0d0-ea38b0c6e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F6CFDA-4012-480B-A87F-77F2B3F96F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4557</TotalTime>
  <Words>849</Words>
  <Application>Microsoft Macintosh PowerPoint</Application>
  <PresentationFormat>Widescreen</PresentationFormat>
  <Paragraphs>83</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RM Connect</vt:lpstr>
      <vt:lpstr>Office Theme</vt:lpstr>
      <vt:lpstr>District Headquarters Project </vt:lpstr>
      <vt:lpstr>Background </vt:lpstr>
      <vt:lpstr>Building Maintenance </vt:lpstr>
      <vt:lpstr>2016 Concept Study Report by HB&amp;A Architects</vt:lpstr>
      <vt:lpstr>2020 -2021 Market Study by Reeb Development Lot Study by MasterCraft </vt:lpstr>
      <vt:lpstr>District Headquarters Options </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Weber</dc:creator>
  <cp:lastModifiedBy>Colette Barrow</cp:lastModifiedBy>
  <cp:revision>22</cp:revision>
  <dcterms:created xsi:type="dcterms:W3CDTF">2023-11-21T00:51:32Z</dcterms:created>
  <dcterms:modified xsi:type="dcterms:W3CDTF">2024-01-22T23:48:30Z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0x010100AD45C00D14615940935FFD8D46C53289</vt:lpwstr>
  </property>
  <property fmtid="{D5CDD505-2E9C-101B-9397-08002B2CF9AE}" pid="3" name="MediaServiceImageTags">
    <vt:lpwstr/>
  </property>
</Properties>
</file>